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321" r:id="rId4"/>
    <p:sldId id="259" r:id="rId5"/>
    <p:sldId id="278" r:id="rId6"/>
    <p:sldId id="323" r:id="rId7"/>
    <p:sldId id="285" r:id="rId8"/>
    <p:sldId id="286" r:id="rId9"/>
    <p:sldId id="324" r:id="rId10"/>
    <p:sldId id="334" r:id="rId11"/>
    <p:sldId id="333" r:id="rId12"/>
    <p:sldId id="336" r:id="rId13"/>
    <p:sldId id="318" r:id="rId14"/>
    <p:sldId id="337" r:id="rId15"/>
    <p:sldId id="307" r:id="rId16"/>
    <p:sldId id="339" r:id="rId17"/>
    <p:sldId id="338" r:id="rId18"/>
    <p:sldId id="272" r:id="rId19"/>
    <p:sldId id="340" r:id="rId20"/>
    <p:sldId id="274" r:id="rId21"/>
    <p:sldId id="276" r:id="rId22"/>
    <p:sldId id="28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C18F08-9A3A-44D1-B639-93E7DB68DBF6}">
          <p14:sldIdLst>
            <p14:sldId id="256"/>
            <p14:sldId id="258"/>
            <p14:sldId id="321"/>
            <p14:sldId id="259"/>
            <p14:sldId id="278"/>
            <p14:sldId id="323"/>
            <p14:sldId id="285"/>
            <p14:sldId id="286"/>
            <p14:sldId id="324"/>
            <p14:sldId id="334"/>
            <p14:sldId id="333"/>
            <p14:sldId id="336"/>
            <p14:sldId id="318"/>
            <p14:sldId id="337"/>
            <p14:sldId id="307"/>
            <p14:sldId id="339"/>
            <p14:sldId id="338"/>
            <p14:sldId id="272"/>
            <p14:sldId id="340"/>
            <p14:sldId id="274"/>
            <p14:sldId id="27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2EA"/>
    <a:srgbClr val="F8F7E4"/>
    <a:srgbClr val="CADFF2"/>
    <a:srgbClr val="D561B4"/>
    <a:srgbClr val="B63090"/>
    <a:srgbClr val="F0C6E4"/>
    <a:srgbClr val="E6E6E6"/>
    <a:srgbClr val="F4E6EF"/>
    <a:srgbClr val="9DCC6B"/>
    <a:srgbClr val="B5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79064" autoAdjust="0"/>
  </p:normalViewPr>
  <p:slideViewPr>
    <p:cSldViewPr snapToGrid="0">
      <p:cViewPr varScale="1">
        <p:scale>
          <a:sx n="66" d="100"/>
          <a:sy n="66" d="100"/>
        </p:scale>
        <p:origin x="5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0401E-46DE-4DB8-8213-2F785902444D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A3F10-BE48-4BA8-BA2E-083379E14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지속 가능한 지역 사랑 기부를 꿈꾸는 </a:t>
            </a:r>
            <a:r>
              <a:rPr lang="en-US" altLang="ko-KR" dirty="0" smtClean="0"/>
              <a:t>GIVU&amp;TAKE </a:t>
            </a:r>
            <a:r>
              <a:rPr lang="ko-KR" altLang="en-US" dirty="0" smtClean="0"/>
              <a:t>발표자 </a:t>
            </a:r>
            <a:r>
              <a:rPr lang="ko-KR" altLang="en-US" dirty="0" err="1" smtClean="0"/>
              <a:t>서지헌입니다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저희 프로젝트를 재미있게 소개한 </a:t>
            </a:r>
            <a:r>
              <a:rPr lang="ko-KR" altLang="en-US" baseline="0" dirty="0" smtClean="0"/>
              <a:t>영상 먼저 보여드리겠습니다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영상 시청 후</a:t>
            </a:r>
            <a:r>
              <a:rPr lang="en-US" altLang="ko-KR" baseline="0" dirty="0" smtClean="0"/>
              <a:t>)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영상 재미있게 </a:t>
            </a:r>
            <a:r>
              <a:rPr lang="ko-KR" altLang="en-US" baseline="0" dirty="0" err="1" smtClean="0"/>
              <a:t>시청하셨나요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19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관광지 정보를 함께 제공해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기부자들이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계속해서 해당 지역에 관심을 가지고 기부에 동참할 수 있도록 </a:t>
            </a:r>
            <a:r>
              <a:rPr lang="ko-KR" altLang="en-US" dirty="0" smtClean="0"/>
              <a:t>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4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 플랫폼만의 장점을 살려 </a:t>
            </a:r>
            <a:r>
              <a:rPr lang="en-US" altLang="ko-KR" dirty="0" smtClean="0"/>
              <a:t>OCR</a:t>
            </a:r>
            <a:r>
              <a:rPr lang="ko-KR" altLang="en-US" dirty="0" smtClean="0"/>
              <a:t>을 이용한 간편 카드 결제를 지원하고</a:t>
            </a:r>
            <a:r>
              <a:rPr lang="en-US" altLang="ko-KR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세액 공제를 위한 기부 영수증 </a:t>
            </a:r>
            <a:r>
              <a:rPr lang="ko-KR" altLang="en-US" dirty="0" smtClean="0"/>
              <a:t>발급과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기부 내역 </a:t>
            </a:r>
            <a:r>
              <a:rPr lang="ko-KR" altLang="en-US" dirty="0" smtClean="0"/>
              <a:t>등의 서비스를 </a:t>
            </a:r>
            <a:r>
              <a:rPr lang="ko-KR" altLang="en-US" dirty="0" smtClean="0"/>
              <a:t>편리하게 </a:t>
            </a:r>
            <a:r>
              <a:rPr lang="ko-KR" altLang="en-US" dirty="0" smtClean="0"/>
              <a:t>이용할 </a:t>
            </a:r>
            <a:r>
              <a:rPr lang="ko-KR" altLang="en-US" dirty="0" smtClean="0"/>
              <a:t>수 있도록 </a:t>
            </a:r>
            <a:r>
              <a:rPr lang="en-US" altLang="ko-KR" dirty="0" smtClean="0"/>
              <a:t>UI/UX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구성했습니다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1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모금을 진행하는 지자체를 위한 웹 페이지도 따로 만들어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기부품과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펀딩</a:t>
            </a:r>
            <a:r>
              <a:rPr lang="ko-KR" altLang="en-US" baseline="0" dirty="0" smtClean="0"/>
              <a:t> 정보를 편하게 관리할 수 있도록 하고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관련 </a:t>
            </a:r>
            <a:r>
              <a:rPr lang="ko-KR" altLang="en-US" baseline="0" dirty="0" smtClean="0"/>
              <a:t>통계 자료를 </a:t>
            </a:r>
            <a:r>
              <a:rPr lang="ko-KR" altLang="en-US" baseline="0" dirty="0" smtClean="0"/>
              <a:t>제공해 지자체가 </a:t>
            </a:r>
            <a:r>
              <a:rPr lang="ko-KR" altLang="en-US" baseline="0" dirty="0" smtClean="0"/>
              <a:t>기부 활성화를 위한 효율적인 </a:t>
            </a:r>
            <a:r>
              <a:rPr lang="ko-KR" altLang="en-US" baseline="0" dirty="0" smtClean="0"/>
              <a:t>전략을 수립하는데 도움이 될 수 있도록 </a:t>
            </a:r>
            <a:r>
              <a:rPr lang="ko-KR" altLang="en-US" baseline="0" dirty="0" smtClean="0"/>
              <a:t>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 그럼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실제로 서비스를 사용해 보면서 각 기능이 어떻게 </a:t>
            </a:r>
            <a:r>
              <a:rPr lang="ko-KR" altLang="en-US" dirty="0" smtClean="0"/>
              <a:t>동작하는지 </a:t>
            </a:r>
            <a:r>
              <a:rPr lang="ko-KR" altLang="en-US" dirty="0" smtClean="0"/>
              <a:t>함께 확인해 </a:t>
            </a:r>
            <a:r>
              <a:rPr lang="ko-KR" altLang="en-US" dirty="0" smtClean="0"/>
              <a:t>볼까요</a:t>
            </a:r>
            <a:r>
              <a:rPr lang="en-US" altLang="ko-KR" dirty="0" smtClean="0"/>
              <a:t>?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46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시연 후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네 지금까지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시연을 통해</a:t>
            </a:r>
            <a:r>
              <a:rPr lang="ko-KR" altLang="en-US" baseline="0" dirty="0" smtClean="0"/>
              <a:t> 상세 기능을 보여드렸고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dirty="0" smtClean="0"/>
              <a:t>이제 </a:t>
            </a:r>
            <a:r>
              <a:rPr lang="ko-KR" altLang="en-US" dirty="0" smtClean="0"/>
              <a:t>다시 </a:t>
            </a:r>
            <a:r>
              <a:rPr lang="ko-KR" altLang="en-US" dirty="0" smtClean="0"/>
              <a:t>발표로 </a:t>
            </a:r>
            <a:r>
              <a:rPr lang="ko-KR" altLang="en-US" dirty="0" smtClean="0"/>
              <a:t>돌아와서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시연에서 보여드린 기능들을 구현하는 데 사용된 주요 기술 스택을 하나씩 살펴보겠습니다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팀은 다양한 앱 중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앱을 선택하게 되었는데요</a:t>
            </a:r>
            <a:r>
              <a:rPr lang="en-US" altLang="ko-KR" dirty="0" smtClean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77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OCR</a:t>
            </a:r>
            <a:r>
              <a:rPr lang="ko-KR" altLang="en-US" dirty="0" smtClean="0"/>
              <a:t>을</a:t>
            </a:r>
            <a:r>
              <a:rPr lang="ko-KR" altLang="en-US" baseline="0" dirty="0" smtClean="0"/>
              <a:t> 이용한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카드 등록</a:t>
            </a:r>
            <a:r>
              <a:rPr lang="ko-KR" altLang="en-US" baseline="0" dirty="0" smtClean="0"/>
              <a:t>과 현재 위치를 주소록에 등록하는 기능을 구현하기 위해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카메라와 </a:t>
            </a:r>
            <a:r>
              <a:rPr lang="en-US" altLang="ko-KR" dirty="0" smtClean="0"/>
              <a:t>GPS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</a:t>
            </a:r>
            <a:r>
              <a:rPr lang="ko-KR" altLang="en-US" dirty="0" smtClean="0"/>
              <a:t>디바이스 </a:t>
            </a:r>
            <a:r>
              <a:rPr lang="ko-KR" altLang="en-US" dirty="0" smtClean="0"/>
              <a:t>자원에 접근이 자유로운 </a:t>
            </a:r>
            <a:r>
              <a:rPr lang="ko-KR" altLang="en-US" dirty="0" err="1" smtClean="0"/>
              <a:t>코틀린을</a:t>
            </a:r>
            <a:r>
              <a:rPr lang="ko-KR" altLang="en-US" dirty="0" smtClean="0"/>
              <a:t> 선택하게 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46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백엔드에서는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펀딩의</a:t>
            </a:r>
            <a:r>
              <a:rPr lang="ko-KR" altLang="en-US" dirty="0" smtClean="0"/>
              <a:t> 모금 시작일과 종료일에 따른 상태를 </a:t>
            </a:r>
            <a:r>
              <a:rPr lang="ko-KR" altLang="en-US" dirty="0" err="1" smtClean="0"/>
              <a:t>관리해주기</a:t>
            </a:r>
            <a:r>
              <a:rPr lang="ko-KR" altLang="en-US" dirty="0" smtClean="0"/>
              <a:t> 위해서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미스파이어</a:t>
            </a:r>
            <a:r>
              <a:rPr lang="ko-KR" altLang="en-US" dirty="0" smtClean="0"/>
              <a:t> 정책 등을 세부적으로 다룰 수 있는 </a:t>
            </a:r>
            <a:r>
              <a:rPr lang="ko-KR" altLang="en-US" dirty="0" err="1" smtClean="0"/>
              <a:t>쿼츠라는</a:t>
            </a:r>
            <a:r>
              <a:rPr lang="ko-KR" altLang="en-US" dirty="0" smtClean="0"/>
              <a:t> 외부 스케줄러를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5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스프링 </a:t>
            </a:r>
            <a:r>
              <a:rPr lang="ko-KR" altLang="en-US" dirty="0" err="1" smtClean="0"/>
              <a:t>시큐리티를</a:t>
            </a:r>
            <a:r>
              <a:rPr lang="ko-KR" altLang="en-US" dirty="0" smtClean="0"/>
              <a:t> 이용해 지자체와 기부자의 권한을 관리했습니다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83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 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축제 정보 조회 등을 위해 다음과 같은 외부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사용했습니다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80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완성된 저희 서비스의 전체적인 아키텍처 </a:t>
            </a:r>
            <a:r>
              <a:rPr lang="ko-KR" altLang="en-US" dirty="0" err="1" smtClean="0"/>
              <a:t>구조도는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80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기대효과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algn="l"/>
            <a:r>
              <a:rPr lang="ko-KR" altLang="en-US" dirty="0" smtClean="0"/>
              <a:t>기부 뿐만 아니라 해당 지역으로의 관광을 유도해 지역 상권을 활성화 시키고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관광 경험으로 소멸 지역에 대한 사람들의 인식을 개선시켜 </a:t>
            </a:r>
            <a:r>
              <a:rPr lang="ko-KR" altLang="en-US" dirty="0" smtClean="0"/>
              <a:t>장기적인 지역 발전으로 이끌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쉽고 편리한 플랫폼 사용으로 기부자들을 끌어 모아 </a:t>
            </a:r>
            <a:r>
              <a:rPr lang="ko-KR" altLang="en-US" dirty="0" err="1" smtClean="0"/>
              <a:t>기부액을</a:t>
            </a:r>
            <a:r>
              <a:rPr lang="ko-KR" altLang="en-US" dirty="0" smtClean="0"/>
              <a:t> 증대시킬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56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대한민국은 지방 소멸과 함께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 공화국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바뀌어 가고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고도화 방안으로는</a:t>
            </a:r>
            <a:endParaRPr lang="en-US" altLang="ko-KR" dirty="0" smtClean="0"/>
          </a:p>
          <a:p>
            <a:r>
              <a:rPr lang="ko-KR" altLang="en-US" dirty="0" smtClean="0"/>
              <a:t>쏟아지는 수많은 요청들에 대한 병목 현상을 처리하여 결제 시스템을 안정화 시키고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를 이용한 맞춤 추천 시스템을 이용해 기부자들의 취향에 맞는 </a:t>
            </a:r>
            <a:r>
              <a:rPr lang="ko-KR" altLang="en-US" dirty="0" err="1" smtClean="0"/>
              <a:t>기부품과</a:t>
            </a:r>
            <a:r>
              <a:rPr lang="ko-KR" altLang="en-US" dirty="0" smtClean="0"/>
              <a:t> 관광지를 추천해줄 수 있도록</a:t>
            </a:r>
            <a:r>
              <a:rPr lang="ko-KR" altLang="en-US" baseline="0" dirty="0" smtClean="0"/>
              <a:t> 하는 것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78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 </a:t>
            </a:r>
            <a:r>
              <a:rPr lang="en-US" altLang="ko-KR" dirty="0" smtClean="0"/>
              <a:t>7</a:t>
            </a:r>
            <a:r>
              <a:rPr lang="ko-KR" altLang="en-US" dirty="0" smtClean="0"/>
              <a:t>주간의 여정을 </a:t>
            </a:r>
            <a:r>
              <a:rPr lang="ko-KR" altLang="en-US" dirty="0" err="1" smtClean="0"/>
              <a:t>지켜봐주신</a:t>
            </a:r>
            <a:r>
              <a:rPr lang="ko-KR" altLang="en-US" dirty="0" smtClean="0"/>
              <a:t> 여러분께 진심으로 감사의 말씀을 드리며 발표 마무리하겠습니다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GIVE&amp;TAKE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17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발표 내용에 대해 궁금한 점이나 더 알고 싶은 부분이 있으시면 편하게 질문해 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23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우리보다 앞서 지방 소멸을 경험해온 일본은 지방 소멸을 해소하기 위해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고향납세제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시행하였고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48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효과가 검증되어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고향납세제’를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벤치마킹한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‘고향 사랑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기부제’가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시행되었습니다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8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고향 사랑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기부제는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개개인이 지자체에 직접 기부할 수 있는 제도 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모금액은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주민들의 복리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쓰이며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기부자는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보답으로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세액 공제와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답례품을 받을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 있어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조의 효과를 얻을 수 있죠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5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한번 끊고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답례품 구매와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유명인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홍보를 위한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일회성 기부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변질되며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고향 사랑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기부제가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추구하는 소멸 지역의 지속적인 성장을 기대하기에는 어려워 보였습니다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567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공식 플랫폼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고향사랑</a:t>
            </a:r>
            <a:r>
              <a:rPr lang="en-US" altLang="ko-KR" dirty="0" smtClean="0"/>
              <a:t>e</a:t>
            </a:r>
            <a:r>
              <a:rPr lang="ko-KR" altLang="en-US" dirty="0" smtClean="0"/>
              <a:t>음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은 웹으로만 존재해 서비스 편리성과 접근성이 낮다는 단점</a:t>
            </a:r>
            <a:r>
              <a:rPr lang="ko-KR" altLang="en-US" baseline="0" dirty="0" smtClean="0"/>
              <a:t> 또한</a:t>
            </a:r>
            <a:r>
              <a:rPr lang="ko-KR" altLang="en-US" dirty="0" smtClean="0"/>
              <a:t> 존재했습니다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01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한번 끊고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그래서 저희는 고향 사랑 </a:t>
            </a:r>
            <a:r>
              <a:rPr lang="ko-KR" altLang="en-US" dirty="0" err="1" smtClean="0"/>
              <a:t>기부제의</a:t>
            </a:r>
            <a:r>
              <a:rPr lang="ko-KR" altLang="en-US" dirty="0" smtClean="0"/>
              <a:t> 본질을 살리면서 사용자들이 쉽게 이용할 수 있는 플랫폼을 만들고자 했고</a:t>
            </a:r>
            <a:r>
              <a:rPr lang="en-US" altLang="ko-KR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3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고향 사랑 기부를 실천하는</a:t>
            </a:r>
            <a:r>
              <a:rPr lang="en-US" altLang="ko-KR" sz="1200" baseline="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쉬운 방법</a:t>
            </a:r>
            <a:r>
              <a:rPr lang="en-US" altLang="ko-KR" sz="12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endParaRPr lang="ko-KR" altLang="en-US" sz="12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GIVU&amp;TAKE </a:t>
            </a:r>
            <a:r>
              <a:rPr lang="ko-KR" altLang="en-US" dirty="0" smtClean="0"/>
              <a:t>프로젝트를 기획하게 되었습니다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02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7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79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51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0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2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13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76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7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5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47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2C67F-20E8-411E-B421-C899FC64A6B6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7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microsoft.com/office/2007/relationships/hdphoto" Target="../media/hdphoto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188131" y="2476842"/>
            <a:ext cx="767673" cy="74287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9108" y="347262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SSAFY 11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 특화 프로젝트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875" y="3221161"/>
            <a:ext cx="6532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GIVU &amp; TAKE</a:t>
            </a:r>
            <a:endParaRPr lang="ko-KR" altLang="en-US" sz="7200" dirty="0">
              <a:ln w="28575">
                <a:noFill/>
              </a:ln>
              <a:solidFill>
                <a:schemeClr val="bg2">
                  <a:lumMod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91" y="2583380"/>
            <a:ext cx="6090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사라져가는 우리 고향에 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따뜻함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을 전해주세요</a:t>
            </a:r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50078" y="347262"/>
            <a:ext cx="3374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 ACCEPTED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400" dirty="0" err="1" smtClean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강현성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김종훈 김현우 서지헌 정유진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진아현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5016" flipH="1">
            <a:off x="4307770" y="2506183"/>
            <a:ext cx="213140" cy="213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5016" flipH="1">
            <a:off x="4692516" y="3000825"/>
            <a:ext cx="211550" cy="2115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850" y="2314415"/>
            <a:ext cx="264954" cy="264954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780907" y="3153735"/>
            <a:ext cx="9505262" cy="3833876"/>
            <a:chOff x="2780907" y="3153735"/>
            <a:chExt cx="9505262" cy="383387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80060" y="3153735"/>
              <a:ext cx="3806109" cy="3806109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2780907" y="5322808"/>
              <a:ext cx="6183198" cy="1664803"/>
              <a:chOff x="2780907" y="5322808"/>
              <a:chExt cx="6183198" cy="1664803"/>
            </a:xfrm>
          </p:grpSpPr>
          <p:sp>
            <p:nvSpPr>
              <p:cNvPr id="25" name="자유형 24"/>
              <p:cNvSpPr/>
              <p:nvPr/>
            </p:nvSpPr>
            <p:spPr>
              <a:xfrm>
                <a:off x="2780907" y="5322808"/>
                <a:ext cx="6014301" cy="1664803"/>
              </a:xfrm>
              <a:custGeom>
                <a:avLst/>
                <a:gdLst>
                  <a:gd name="connsiteX0" fmla="*/ 5618375 w 5646656"/>
                  <a:gd name="connsiteY0" fmla="*/ 0 h 1470582"/>
                  <a:gd name="connsiteX1" fmla="*/ 5618375 w 5646656"/>
                  <a:gd name="connsiteY1" fmla="*/ 0 h 1470582"/>
                  <a:gd name="connsiteX2" fmla="*/ 5505253 w 5646656"/>
                  <a:gd name="connsiteY2" fmla="*/ 9427 h 1470582"/>
                  <a:gd name="connsiteX3" fmla="*/ 5401559 w 5646656"/>
                  <a:gd name="connsiteY3" fmla="*/ 28281 h 1470582"/>
                  <a:gd name="connsiteX4" fmla="*/ 5137608 w 5646656"/>
                  <a:gd name="connsiteY4" fmla="*/ 37708 h 1470582"/>
                  <a:gd name="connsiteX5" fmla="*/ 5090474 w 5646656"/>
                  <a:gd name="connsiteY5" fmla="*/ 47134 h 1470582"/>
                  <a:gd name="connsiteX6" fmla="*/ 4996206 w 5646656"/>
                  <a:gd name="connsiteY6" fmla="*/ 65988 h 1470582"/>
                  <a:gd name="connsiteX7" fmla="*/ 4911365 w 5646656"/>
                  <a:gd name="connsiteY7" fmla="*/ 103695 h 1470582"/>
                  <a:gd name="connsiteX8" fmla="*/ 4873658 w 5646656"/>
                  <a:gd name="connsiteY8" fmla="*/ 113122 h 1470582"/>
                  <a:gd name="connsiteX9" fmla="*/ 4798243 w 5646656"/>
                  <a:gd name="connsiteY9" fmla="*/ 150829 h 1470582"/>
                  <a:gd name="connsiteX10" fmla="*/ 4751109 w 5646656"/>
                  <a:gd name="connsiteY10" fmla="*/ 169683 h 1470582"/>
                  <a:gd name="connsiteX11" fmla="*/ 4713402 w 5646656"/>
                  <a:gd name="connsiteY11" fmla="*/ 179110 h 1470582"/>
                  <a:gd name="connsiteX12" fmla="*/ 4675695 w 5646656"/>
                  <a:gd name="connsiteY12" fmla="*/ 197963 h 1470582"/>
                  <a:gd name="connsiteX13" fmla="*/ 4647414 w 5646656"/>
                  <a:gd name="connsiteY13" fmla="*/ 216817 h 1470582"/>
                  <a:gd name="connsiteX14" fmla="*/ 4609707 w 5646656"/>
                  <a:gd name="connsiteY14" fmla="*/ 226244 h 1470582"/>
                  <a:gd name="connsiteX15" fmla="*/ 4543719 w 5646656"/>
                  <a:gd name="connsiteY15" fmla="*/ 263951 h 1470582"/>
                  <a:gd name="connsiteX16" fmla="*/ 4487159 w 5646656"/>
                  <a:gd name="connsiteY16" fmla="*/ 282805 h 1470582"/>
                  <a:gd name="connsiteX17" fmla="*/ 4383464 w 5646656"/>
                  <a:gd name="connsiteY17" fmla="*/ 320512 h 1470582"/>
                  <a:gd name="connsiteX18" fmla="*/ 4317476 w 5646656"/>
                  <a:gd name="connsiteY18" fmla="*/ 339365 h 1470582"/>
                  <a:gd name="connsiteX19" fmla="*/ 4213781 w 5646656"/>
                  <a:gd name="connsiteY19" fmla="*/ 348792 h 1470582"/>
                  <a:gd name="connsiteX20" fmla="*/ 4176074 w 5646656"/>
                  <a:gd name="connsiteY20" fmla="*/ 358219 h 1470582"/>
                  <a:gd name="connsiteX21" fmla="*/ 4147794 w 5646656"/>
                  <a:gd name="connsiteY21" fmla="*/ 367646 h 1470582"/>
                  <a:gd name="connsiteX22" fmla="*/ 3996965 w 5646656"/>
                  <a:gd name="connsiteY22" fmla="*/ 386499 h 1470582"/>
                  <a:gd name="connsiteX23" fmla="*/ 3930977 w 5646656"/>
                  <a:gd name="connsiteY23" fmla="*/ 395926 h 1470582"/>
                  <a:gd name="connsiteX24" fmla="*/ 3855563 w 5646656"/>
                  <a:gd name="connsiteY24" fmla="*/ 414780 h 1470582"/>
                  <a:gd name="connsiteX25" fmla="*/ 3733014 w 5646656"/>
                  <a:gd name="connsiteY25" fmla="*/ 443060 h 1470582"/>
                  <a:gd name="connsiteX26" fmla="*/ 3704734 w 5646656"/>
                  <a:gd name="connsiteY26" fmla="*/ 452487 h 1470582"/>
                  <a:gd name="connsiteX27" fmla="*/ 3648173 w 5646656"/>
                  <a:gd name="connsiteY27" fmla="*/ 461914 h 1470582"/>
                  <a:gd name="connsiteX28" fmla="*/ 3412503 w 5646656"/>
                  <a:gd name="connsiteY28" fmla="*/ 480767 h 1470582"/>
                  <a:gd name="connsiteX29" fmla="*/ 3308808 w 5646656"/>
                  <a:gd name="connsiteY29" fmla="*/ 509048 h 1470582"/>
                  <a:gd name="connsiteX30" fmla="*/ 3271101 w 5646656"/>
                  <a:gd name="connsiteY30" fmla="*/ 518475 h 1470582"/>
                  <a:gd name="connsiteX31" fmla="*/ 3167406 w 5646656"/>
                  <a:gd name="connsiteY31" fmla="*/ 527901 h 1470582"/>
                  <a:gd name="connsiteX32" fmla="*/ 3082565 w 5646656"/>
                  <a:gd name="connsiteY32" fmla="*/ 546755 h 1470582"/>
                  <a:gd name="connsiteX33" fmla="*/ 2997724 w 5646656"/>
                  <a:gd name="connsiteY33" fmla="*/ 565609 h 1470582"/>
                  <a:gd name="connsiteX34" fmla="*/ 2884602 w 5646656"/>
                  <a:gd name="connsiteY34" fmla="*/ 575035 h 1470582"/>
                  <a:gd name="connsiteX35" fmla="*/ 2856322 w 5646656"/>
                  <a:gd name="connsiteY35" fmla="*/ 584462 h 1470582"/>
                  <a:gd name="connsiteX36" fmla="*/ 2696066 w 5646656"/>
                  <a:gd name="connsiteY36" fmla="*/ 603316 h 1470582"/>
                  <a:gd name="connsiteX37" fmla="*/ 2620651 w 5646656"/>
                  <a:gd name="connsiteY37" fmla="*/ 622169 h 1470582"/>
                  <a:gd name="connsiteX38" fmla="*/ 2573517 w 5646656"/>
                  <a:gd name="connsiteY38" fmla="*/ 641023 h 1470582"/>
                  <a:gd name="connsiteX39" fmla="*/ 2488676 w 5646656"/>
                  <a:gd name="connsiteY39" fmla="*/ 650450 h 1470582"/>
                  <a:gd name="connsiteX40" fmla="*/ 2450969 w 5646656"/>
                  <a:gd name="connsiteY40" fmla="*/ 659877 h 1470582"/>
                  <a:gd name="connsiteX41" fmla="*/ 2375555 w 5646656"/>
                  <a:gd name="connsiteY41" fmla="*/ 678730 h 1470582"/>
                  <a:gd name="connsiteX42" fmla="*/ 1376313 w 5646656"/>
                  <a:gd name="connsiteY42" fmla="*/ 707011 h 1470582"/>
                  <a:gd name="connsiteX43" fmla="*/ 1348033 w 5646656"/>
                  <a:gd name="connsiteY43" fmla="*/ 716438 h 1470582"/>
                  <a:gd name="connsiteX44" fmla="*/ 1310326 w 5646656"/>
                  <a:gd name="connsiteY44" fmla="*/ 725864 h 1470582"/>
                  <a:gd name="connsiteX45" fmla="*/ 1291472 w 5646656"/>
                  <a:gd name="connsiteY45" fmla="*/ 754145 h 1470582"/>
                  <a:gd name="connsiteX46" fmla="*/ 1263192 w 5646656"/>
                  <a:gd name="connsiteY46" fmla="*/ 763572 h 1470582"/>
                  <a:gd name="connsiteX47" fmla="*/ 1225484 w 5646656"/>
                  <a:gd name="connsiteY47" fmla="*/ 782425 h 1470582"/>
                  <a:gd name="connsiteX48" fmla="*/ 1187777 w 5646656"/>
                  <a:gd name="connsiteY48" fmla="*/ 810706 h 1470582"/>
                  <a:gd name="connsiteX49" fmla="*/ 1112363 w 5646656"/>
                  <a:gd name="connsiteY49" fmla="*/ 829559 h 1470582"/>
                  <a:gd name="connsiteX50" fmla="*/ 1018095 w 5646656"/>
                  <a:gd name="connsiteY50" fmla="*/ 857840 h 1470582"/>
                  <a:gd name="connsiteX51" fmla="*/ 942680 w 5646656"/>
                  <a:gd name="connsiteY51" fmla="*/ 876693 h 1470582"/>
                  <a:gd name="connsiteX52" fmla="*/ 914400 w 5646656"/>
                  <a:gd name="connsiteY52" fmla="*/ 886120 h 1470582"/>
                  <a:gd name="connsiteX53" fmla="*/ 820132 w 5646656"/>
                  <a:gd name="connsiteY53" fmla="*/ 904974 h 1470582"/>
                  <a:gd name="connsiteX54" fmla="*/ 782425 w 5646656"/>
                  <a:gd name="connsiteY54" fmla="*/ 914400 h 1470582"/>
                  <a:gd name="connsiteX55" fmla="*/ 725864 w 5646656"/>
                  <a:gd name="connsiteY55" fmla="*/ 923827 h 1470582"/>
                  <a:gd name="connsiteX56" fmla="*/ 697583 w 5646656"/>
                  <a:gd name="connsiteY56" fmla="*/ 933254 h 1470582"/>
                  <a:gd name="connsiteX57" fmla="*/ 603315 w 5646656"/>
                  <a:gd name="connsiteY57" fmla="*/ 952108 h 1470582"/>
                  <a:gd name="connsiteX58" fmla="*/ 565608 w 5646656"/>
                  <a:gd name="connsiteY58" fmla="*/ 961534 h 1470582"/>
                  <a:gd name="connsiteX59" fmla="*/ 537328 w 5646656"/>
                  <a:gd name="connsiteY59" fmla="*/ 970961 h 1470582"/>
                  <a:gd name="connsiteX60" fmla="*/ 424206 w 5646656"/>
                  <a:gd name="connsiteY60" fmla="*/ 989815 h 1470582"/>
                  <a:gd name="connsiteX61" fmla="*/ 386499 w 5646656"/>
                  <a:gd name="connsiteY61" fmla="*/ 999242 h 1470582"/>
                  <a:gd name="connsiteX62" fmla="*/ 329938 w 5646656"/>
                  <a:gd name="connsiteY62" fmla="*/ 1018095 h 1470582"/>
                  <a:gd name="connsiteX63" fmla="*/ 301658 w 5646656"/>
                  <a:gd name="connsiteY63" fmla="*/ 1027522 h 1470582"/>
                  <a:gd name="connsiteX64" fmla="*/ 245097 w 5646656"/>
                  <a:gd name="connsiteY64" fmla="*/ 1055802 h 1470582"/>
                  <a:gd name="connsiteX65" fmla="*/ 160256 w 5646656"/>
                  <a:gd name="connsiteY65" fmla="*/ 1102936 h 1470582"/>
                  <a:gd name="connsiteX66" fmla="*/ 103695 w 5646656"/>
                  <a:gd name="connsiteY66" fmla="*/ 1140644 h 1470582"/>
                  <a:gd name="connsiteX67" fmla="*/ 75414 w 5646656"/>
                  <a:gd name="connsiteY67" fmla="*/ 1159497 h 1470582"/>
                  <a:gd name="connsiteX68" fmla="*/ 65988 w 5646656"/>
                  <a:gd name="connsiteY68" fmla="*/ 1187778 h 1470582"/>
                  <a:gd name="connsiteX69" fmla="*/ 28280 w 5646656"/>
                  <a:gd name="connsiteY69" fmla="*/ 1244339 h 1470582"/>
                  <a:gd name="connsiteX70" fmla="*/ 9427 w 5646656"/>
                  <a:gd name="connsiteY70" fmla="*/ 1272619 h 1470582"/>
                  <a:gd name="connsiteX71" fmla="*/ 0 w 5646656"/>
                  <a:gd name="connsiteY71" fmla="*/ 1300899 h 1470582"/>
                  <a:gd name="connsiteX72" fmla="*/ 9427 w 5646656"/>
                  <a:gd name="connsiteY72" fmla="*/ 1385741 h 1470582"/>
                  <a:gd name="connsiteX73" fmla="*/ 37707 w 5646656"/>
                  <a:gd name="connsiteY73" fmla="*/ 1395167 h 1470582"/>
                  <a:gd name="connsiteX74" fmla="*/ 688157 w 5646656"/>
                  <a:gd name="connsiteY74" fmla="*/ 1385741 h 1470582"/>
                  <a:gd name="connsiteX75" fmla="*/ 1649691 w 5646656"/>
                  <a:gd name="connsiteY75" fmla="*/ 1395167 h 1470582"/>
                  <a:gd name="connsiteX76" fmla="*/ 1772239 w 5646656"/>
                  <a:gd name="connsiteY76" fmla="*/ 1404594 h 1470582"/>
                  <a:gd name="connsiteX77" fmla="*/ 3233394 w 5646656"/>
                  <a:gd name="connsiteY77" fmla="*/ 1414021 h 1470582"/>
                  <a:gd name="connsiteX78" fmla="*/ 3563332 w 5646656"/>
                  <a:gd name="connsiteY78" fmla="*/ 1432875 h 1470582"/>
                  <a:gd name="connsiteX79" fmla="*/ 3817856 w 5646656"/>
                  <a:gd name="connsiteY79" fmla="*/ 1451728 h 1470582"/>
                  <a:gd name="connsiteX80" fmla="*/ 4119513 w 5646656"/>
                  <a:gd name="connsiteY80" fmla="*/ 1470582 h 1470582"/>
                  <a:gd name="connsiteX81" fmla="*/ 5024486 w 5646656"/>
                  <a:gd name="connsiteY81" fmla="*/ 1461155 h 1470582"/>
                  <a:gd name="connsiteX82" fmla="*/ 5099901 w 5646656"/>
                  <a:gd name="connsiteY82" fmla="*/ 1451728 h 1470582"/>
                  <a:gd name="connsiteX83" fmla="*/ 5222449 w 5646656"/>
                  <a:gd name="connsiteY83" fmla="*/ 1442301 h 1470582"/>
                  <a:gd name="connsiteX84" fmla="*/ 5646656 w 5646656"/>
                  <a:gd name="connsiteY84" fmla="*/ 1432875 h 1470582"/>
                  <a:gd name="connsiteX85" fmla="*/ 5637229 w 5646656"/>
                  <a:gd name="connsiteY85" fmla="*/ 829559 h 1470582"/>
                  <a:gd name="connsiteX86" fmla="*/ 5627802 w 5646656"/>
                  <a:gd name="connsiteY86" fmla="*/ 801279 h 1470582"/>
                  <a:gd name="connsiteX87" fmla="*/ 5618375 w 5646656"/>
                  <a:gd name="connsiteY87" fmla="*/ 0 h 147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5646656" h="1470582">
                    <a:moveTo>
                      <a:pt x="5618375" y="0"/>
                    </a:moveTo>
                    <a:lnTo>
                      <a:pt x="5618375" y="0"/>
                    </a:lnTo>
                    <a:cubicBezTo>
                      <a:pt x="5580668" y="3142"/>
                      <a:pt x="5542799" y="4734"/>
                      <a:pt x="5505253" y="9427"/>
                    </a:cubicBezTo>
                    <a:cubicBezTo>
                      <a:pt x="5394871" y="23225"/>
                      <a:pt x="5568040" y="18768"/>
                      <a:pt x="5401559" y="28281"/>
                    </a:cubicBezTo>
                    <a:cubicBezTo>
                      <a:pt x="5313663" y="33304"/>
                      <a:pt x="5225592" y="34566"/>
                      <a:pt x="5137608" y="37708"/>
                    </a:cubicBezTo>
                    <a:lnTo>
                      <a:pt x="5090474" y="47134"/>
                    </a:lnTo>
                    <a:cubicBezTo>
                      <a:pt x="5059843" y="52703"/>
                      <a:pt x="5026218" y="55984"/>
                      <a:pt x="4996206" y="65988"/>
                    </a:cubicBezTo>
                    <a:cubicBezTo>
                      <a:pt x="4841411" y="117587"/>
                      <a:pt x="5042778" y="54415"/>
                      <a:pt x="4911365" y="103695"/>
                    </a:cubicBezTo>
                    <a:cubicBezTo>
                      <a:pt x="4899234" y="108244"/>
                      <a:pt x="4885617" y="108139"/>
                      <a:pt x="4873658" y="113122"/>
                    </a:cubicBezTo>
                    <a:cubicBezTo>
                      <a:pt x="4847715" y="123932"/>
                      <a:pt x="4824338" y="140391"/>
                      <a:pt x="4798243" y="150829"/>
                    </a:cubicBezTo>
                    <a:cubicBezTo>
                      <a:pt x="4782532" y="157114"/>
                      <a:pt x="4767162" y="164332"/>
                      <a:pt x="4751109" y="169683"/>
                    </a:cubicBezTo>
                    <a:cubicBezTo>
                      <a:pt x="4738818" y="173780"/>
                      <a:pt x="4725533" y="174561"/>
                      <a:pt x="4713402" y="179110"/>
                    </a:cubicBezTo>
                    <a:cubicBezTo>
                      <a:pt x="4700244" y="184044"/>
                      <a:pt x="4687896" y="190991"/>
                      <a:pt x="4675695" y="197963"/>
                    </a:cubicBezTo>
                    <a:cubicBezTo>
                      <a:pt x="4665858" y="203584"/>
                      <a:pt x="4657828" y="212354"/>
                      <a:pt x="4647414" y="216817"/>
                    </a:cubicBezTo>
                    <a:cubicBezTo>
                      <a:pt x="4635506" y="221921"/>
                      <a:pt x="4622276" y="223102"/>
                      <a:pt x="4609707" y="226244"/>
                    </a:cubicBezTo>
                    <a:cubicBezTo>
                      <a:pt x="4584198" y="243250"/>
                      <a:pt x="4573620" y="251990"/>
                      <a:pt x="4543719" y="263951"/>
                    </a:cubicBezTo>
                    <a:cubicBezTo>
                      <a:pt x="4525267" y="271332"/>
                      <a:pt x="4505836" y="276013"/>
                      <a:pt x="4487159" y="282805"/>
                    </a:cubicBezTo>
                    <a:cubicBezTo>
                      <a:pt x="4342895" y="335265"/>
                      <a:pt x="4548482" y="265505"/>
                      <a:pt x="4383464" y="320512"/>
                    </a:cubicBezTo>
                    <a:cubicBezTo>
                      <a:pt x="4364073" y="326976"/>
                      <a:pt x="4337208" y="336734"/>
                      <a:pt x="4317476" y="339365"/>
                    </a:cubicBezTo>
                    <a:cubicBezTo>
                      <a:pt x="4283073" y="343952"/>
                      <a:pt x="4248346" y="345650"/>
                      <a:pt x="4213781" y="348792"/>
                    </a:cubicBezTo>
                    <a:cubicBezTo>
                      <a:pt x="4201212" y="351934"/>
                      <a:pt x="4188531" y="354660"/>
                      <a:pt x="4176074" y="358219"/>
                    </a:cubicBezTo>
                    <a:cubicBezTo>
                      <a:pt x="4166520" y="360949"/>
                      <a:pt x="4157609" y="366096"/>
                      <a:pt x="4147794" y="367646"/>
                    </a:cubicBezTo>
                    <a:cubicBezTo>
                      <a:pt x="4097746" y="375548"/>
                      <a:pt x="4047123" y="379333"/>
                      <a:pt x="3996965" y="386499"/>
                    </a:cubicBezTo>
                    <a:cubicBezTo>
                      <a:pt x="3974969" y="389641"/>
                      <a:pt x="3952765" y="391568"/>
                      <a:pt x="3930977" y="395926"/>
                    </a:cubicBezTo>
                    <a:cubicBezTo>
                      <a:pt x="3905569" y="401008"/>
                      <a:pt x="3880971" y="409698"/>
                      <a:pt x="3855563" y="414780"/>
                    </a:cubicBezTo>
                    <a:cubicBezTo>
                      <a:pt x="3800603" y="425772"/>
                      <a:pt x="3795538" y="426008"/>
                      <a:pt x="3733014" y="443060"/>
                    </a:cubicBezTo>
                    <a:cubicBezTo>
                      <a:pt x="3723428" y="445674"/>
                      <a:pt x="3714434" y="450331"/>
                      <a:pt x="3704734" y="452487"/>
                    </a:cubicBezTo>
                    <a:cubicBezTo>
                      <a:pt x="3686075" y="456633"/>
                      <a:pt x="3667198" y="460073"/>
                      <a:pt x="3648173" y="461914"/>
                    </a:cubicBezTo>
                    <a:cubicBezTo>
                      <a:pt x="3569732" y="469505"/>
                      <a:pt x="3412503" y="480767"/>
                      <a:pt x="3412503" y="480767"/>
                    </a:cubicBezTo>
                    <a:cubicBezTo>
                      <a:pt x="3327216" y="502089"/>
                      <a:pt x="3432079" y="475428"/>
                      <a:pt x="3308808" y="509048"/>
                    </a:cubicBezTo>
                    <a:cubicBezTo>
                      <a:pt x="3296309" y="512457"/>
                      <a:pt x="3283943" y="516763"/>
                      <a:pt x="3271101" y="518475"/>
                    </a:cubicBezTo>
                    <a:cubicBezTo>
                      <a:pt x="3236698" y="523062"/>
                      <a:pt x="3201971" y="524759"/>
                      <a:pt x="3167406" y="527901"/>
                    </a:cubicBezTo>
                    <a:cubicBezTo>
                      <a:pt x="3075447" y="550891"/>
                      <a:pt x="3190274" y="522819"/>
                      <a:pt x="3082565" y="546755"/>
                    </a:cubicBezTo>
                    <a:cubicBezTo>
                      <a:pt x="3053274" y="553264"/>
                      <a:pt x="3027931" y="562055"/>
                      <a:pt x="2997724" y="565609"/>
                    </a:cubicBezTo>
                    <a:cubicBezTo>
                      <a:pt x="2960145" y="570030"/>
                      <a:pt x="2922309" y="571893"/>
                      <a:pt x="2884602" y="575035"/>
                    </a:cubicBezTo>
                    <a:cubicBezTo>
                      <a:pt x="2875175" y="578177"/>
                      <a:pt x="2866159" y="583057"/>
                      <a:pt x="2856322" y="584462"/>
                    </a:cubicBezTo>
                    <a:cubicBezTo>
                      <a:pt x="2754231" y="599047"/>
                      <a:pt x="2775496" y="586296"/>
                      <a:pt x="2696066" y="603316"/>
                    </a:cubicBezTo>
                    <a:cubicBezTo>
                      <a:pt x="2670729" y="608745"/>
                      <a:pt x="2644710" y="612545"/>
                      <a:pt x="2620651" y="622169"/>
                    </a:cubicBezTo>
                    <a:cubicBezTo>
                      <a:pt x="2604940" y="628454"/>
                      <a:pt x="2590063" y="637477"/>
                      <a:pt x="2573517" y="641023"/>
                    </a:cubicBezTo>
                    <a:cubicBezTo>
                      <a:pt x="2545694" y="646985"/>
                      <a:pt x="2516956" y="647308"/>
                      <a:pt x="2488676" y="650450"/>
                    </a:cubicBezTo>
                    <a:cubicBezTo>
                      <a:pt x="2476107" y="653592"/>
                      <a:pt x="2463426" y="656318"/>
                      <a:pt x="2450969" y="659877"/>
                    </a:cubicBezTo>
                    <a:cubicBezTo>
                      <a:pt x="2407100" y="672411"/>
                      <a:pt x="2433059" y="670515"/>
                      <a:pt x="2375555" y="678730"/>
                    </a:cubicBezTo>
                    <a:cubicBezTo>
                      <a:pt x="2002556" y="732015"/>
                      <a:pt x="1949029" y="700647"/>
                      <a:pt x="1376313" y="707011"/>
                    </a:cubicBezTo>
                    <a:cubicBezTo>
                      <a:pt x="1366886" y="710153"/>
                      <a:pt x="1357587" y="713708"/>
                      <a:pt x="1348033" y="716438"/>
                    </a:cubicBezTo>
                    <a:cubicBezTo>
                      <a:pt x="1335576" y="719997"/>
                      <a:pt x="1321106" y="718677"/>
                      <a:pt x="1310326" y="725864"/>
                    </a:cubicBezTo>
                    <a:cubicBezTo>
                      <a:pt x="1300899" y="732149"/>
                      <a:pt x="1300319" y="747067"/>
                      <a:pt x="1291472" y="754145"/>
                    </a:cubicBezTo>
                    <a:cubicBezTo>
                      <a:pt x="1283713" y="760352"/>
                      <a:pt x="1272325" y="759658"/>
                      <a:pt x="1263192" y="763572"/>
                    </a:cubicBezTo>
                    <a:cubicBezTo>
                      <a:pt x="1250275" y="769108"/>
                      <a:pt x="1237401" y="774977"/>
                      <a:pt x="1225484" y="782425"/>
                    </a:cubicBezTo>
                    <a:cubicBezTo>
                      <a:pt x="1212161" y="790752"/>
                      <a:pt x="1202280" y="804663"/>
                      <a:pt x="1187777" y="810706"/>
                    </a:cubicBezTo>
                    <a:cubicBezTo>
                      <a:pt x="1163859" y="820672"/>
                      <a:pt x="1112363" y="829559"/>
                      <a:pt x="1112363" y="829559"/>
                    </a:cubicBezTo>
                    <a:cubicBezTo>
                      <a:pt x="1060775" y="863951"/>
                      <a:pt x="1104750" y="840509"/>
                      <a:pt x="1018095" y="857840"/>
                    </a:cubicBezTo>
                    <a:cubicBezTo>
                      <a:pt x="992686" y="862922"/>
                      <a:pt x="967262" y="868499"/>
                      <a:pt x="942680" y="876693"/>
                    </a:cubicBezTo>
                    <a:cubicBezTo>
                      <a:pt x="933253" y="879835"/>
                      <a:pt x="924082" y="883886"/>
                      <a:pt x="914400" y="886120"/>
                    </a:cubicBezTo>
                    <a:cubicBezTo>
                      <a:pt x="883176" y="893326"/>
                      <a:pt x="851220" y="897203"/>
                      <a:pt x="820132" y="904974"/>
                    </a:cubicBezTo>
                    <a:cubicBezTo>
                      <a:pt x="807563" y="908116"/>
                      <a:pt x="795129" y="911859"/>
                      <a:pt x="782425" y="914400"/>
                    </a:cubicBezTo>
                    <a:cubicBezTo>
                      <a:pt x="763682" y="918148"/>
                      <a:pt x="744523" y="919681"/>
                      <a:pt x="725864" y="923827"/>
                    </a:cubicBezTo>
                    <a:cubicBezTo>
                      <a:pt x="716164" y="925983"/>
                      <a:pt x="707265" y="931020"/>
                      <a:pt x="697583" y="933254"/>
                    </a:cubicBezTo>
                    <a:cubicBezTo>
                      <a:pt x="666359" y="940460"/>
                      <a:pt x="634403" y="944337"/>
                      <a:pt x="603315" y="952108"/>
                    </a:cubicBezTo>
                    <a:cubicBezTo>
                      <a:pt x="590746" y="955250"/>
                      <a:pt x="578065" y="957975"/>
                      <a:pt x="565608" y="961534"/>
                    </a:cubicBezTo>
                    <a:cubicBezTo>
                      <a:pt x="556054" y="964264"/>
                      <a:pt x="546968" y="968551"/>
                      <a:pt x="537328" y="970961"/>
                    </a:cubicBezTo>
                    <a:cubicBezTo>
                      <a:pt x="485222" y="983988"/>
                      <a:pt x="482735" y="979173"/>
                      <a:pt x="424206" y="989815"/>
                    </a:cubicBezTo>
                    <a:cubicBezTo>
                      <a:pt x="411459" y="992133"/>
                      <a:pt x="398908" y="995519"/>
                      <a:pt x="386499" y="999242"/>
                    </a:cubicBezTo>
                    <a:cubicBezTo>
                      <a:pt x="367464" y="1004953"/>
                      <a:pt x="348792" y="1011811"/>
                      <a:pt x="329938" y="1018095"/>
                    </a:cubicBezTo>
                    <a:cubicBezTo>
                      <a:pt x="320511" y="1021237"/>
                      <a:pt x="309926" y="1022010"/>
                      <a:pt x="301658" y="1027522"/>
                    </a:cubicBezTo>
                    <a:cubicBezTo>
                      <a:pt x="265109" y="1051888"/>
                      <a:pt x="284126" y="1042793"/>
                      <a:pt x="245097" y="1055802"/>
                    </a:cubicBezTo>
                    <a:cubicBezTo>
                      <a:pt x="180268" y="1099022"/>
                      <a:pt x="210033" y="1086345"/>
                      <a:pt x="160256" y="1102936"/>
                    </a:cubicBezTo>
                    <a:lnTo>
                      <a:pt x="103695" y="1140644"/>
                    </a:lnTo>
                    <a:lnTo>
                      <a:pt x="75414" y="1159497"/>
                    </a:lnTo>
                    <a:cubicBezTo>
                      <a:pt x="72272" y="1168924"/>
                      <a:pt x="70814" y="1179092"/>
                      <a:pt x="65988" y="1187778"/>
                    </a:cubicBezTo>
                    <a:cubicBezTo>
                      <a:pt x="54984" y="1207586"/>
                      <a:pt x="40849" y="1225485"/>
                      <a:pt x="28280" y="1244339"/>
                    </a:cubicBezTo>
                    <a:cubicBezTo>
                      <a:pt x="21996" y="1253766"/>
                      <a:pt x="13010" y="1261871"/>
                      <a:pt x="9427" y="1272619"/>
                    </a:cubicBezTo>
                    <a:lnTo>
                      <a:pt x="0" y="1300899"/>
                    </a:lnTo>
                    <a:cubicBezTo>
                      <a:pt x="3142" y="1329180"/>
                      <a:pt x="-1141" y="1359321"/>
                      <a:pt x="9427" y="1385741"/>
                    </a:cubicBezTo>
                    <a:cubicBezTo>
                      <a:pt x="13117" y="1394967"/>
                      <a:pt x="27770" y="1395167"/>
                      <a:pt x="37707" y="1395167"/>
                    </a:cubicBezTo>
                    <a:cubicBezTo>
                      <a:pt x="254546" y="1395167"/>
                      <a:pt x="471340" y="1388883"/>
                      <a:pt x="688157" y="1385741"/>
                    </a:cubicBezTo>
                    <a:lnTo>
                      <a:pt x="1649691" y="1395167"/>
                    </a:lnTo>
                    <a:cubicBezTo>
                      <a:pt x="1690655" y="1395879"/>
                      <a:pt x="1731272" y="1404106"/>
                      <a:pt x="1772239" y="1404594"/>
                    </a:cubicBezTo>
                    <a:lnTo>
                      <a:pt x="3233394" y="1414021"/>
                    </a:lnTo>
                    <a:cubicBezTo>
                      <a:pt x="3512883" y="1437312"/>
                      <a:pt x="3128468" y="1406784"/>
                      <a:pt x="3563332" y="1432875"/>
                    </a:cubicBezTo>
                    <a:cubicBezTo>
                      <a:pt x="3648253" y="1437970"/>
                      <a:pt x="3732900" y="1447257"/>
                      <a:pt x="3817856" y="1451728"/>
                    </a:cubicBezTo>
                    <a:cubicBezTo>
                      <a:pt x="4037878" y="1463308"/>
                      <a:pt x="3937355" y="1456570"/>
                      <a:pt x="4119513" y="1470582"/>
                    </a:cubicBezTo>
                    <a:lnTo>
                      <a:pt x="5024486" y="1461155"/>
                    </a:lnTo>
                    <a:cubicBezTo>
                      <a:pt x="5049815" y="1460668"/>
                      <a:pt x="5074681" y="1454130"/>
                      <a:pt x="5099901" y="1451728"/>
                    </a:cubicBezTo>
                    <a:cubicBezTo>
                      <a:pt x="5140686" y="1447844"/>
                      <a:pt x="5181503" y="1443713"/>
                      <a:pt x="5222449" y="1442301"/>
                    </a:cubicBezTo>
                    <a:cubicBezTo>
                      <a:pt x="5363802" y="1437427"/>
                      <a:pt x="5505254" y="1436017"/>
                      <a:pt x="5646656" y="1432875"/>
                    </a:cubicBezTo>
                    <a:cubicBezTo>
                      <a:pt x="5643514" y="1231770"/>
                      <a:pt x="5643230" y="1030599"/>
                      <a:pt x="5637229" y="829559"/>
                    </a:cubicBezTo>
                    <a:cubicBezTo>
                      <a:pt x="5636933" y="819627"/>
                      <a:pt x="5627914" y="811215"/>
                      <a:pt x="5627802" y="801279"/>
                    </a:cubicBezTo>
                    <a:cubicBezTo>
                      <a:pt x="5624766" y="531061"/>
                      <a:pt x="5619946" y="133546"/>
                      <a:pt x="5618375" y="0"/>
                    </a:cubicBezTo>
                    <a:close/>
                  </a:path>
                </a:pathLst>
              </a:custGeom>
              <a:solidFill>
                <a:srgbClr val="9DC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2884601" y="5322808"/>
                <a:ext cx="5910607" cy="1479813"/>
              </a:xfrm>
              <a:custGeom>
                <a:avLst/>
                <a:gdLst>
                  <a:gd name="connsiteX0" fmla="*/ 5618375 w 5646656"/>
                  <a:gd name="connsiteY0" fmla="*/ 0 h 1470582"/>
                  <a:gd name="connsiteX1" fmla="*/ 5618375 w 5646656"/>
                  <a:gd name="connsiteY1" fmla="*/ 0 h 1470582"/>
                  <a:gd name="connsiteX2" fmla="*/ 5505253 w 5646656"/>
                  <a:gd name="connsiteY2" fmla="*/ 9427 h 1470582"/>
                  <a:gd name="connsiteX3" fmla="*/ 5401559 w 5646656"/>
                  <a:gd name="connsiteY3" fmla="*/ 28281 h 1470582"/>
                  <a:gd name="connsiteX4" fmla="*/ 5137608 w 5646656"/>
                  <a:gd name="connsiteY4" fmla="*/ 37708 h 1470582"/>
                  <a:gd name="connsiteX5" fmla="*/ 5090474 w 5646656"/>
                  <a:gd name="connsiteY5" fmla="*/ 47134 h 1470582"/>
                  <a:gd name="connsiteX6" fmla="*/ 4996206 w 5646656"/>
                  <a:gd name="connsiteY6" fmla="*/ 65988 h 1470582"/>
                  <a:gd name="connsiteX7" fmla="*/ 4911365 w 5646656"/>
                  <a:gd name="connsiteY7" fmla="*/ 103695 h 1470582"/>
                  <a:gd name="connsiteX8" fmla="*/ 4873658 w 5646656"/>
                  <a:gd name="connsiteY8" fmla="*/ 113122 h 1470582"/>
                  <a:gd name="connsiteX9" fmla="*/ 4798243 w 5646656"/>
                  <a:gd name="connsiteY9" fmla="*/ 150829 h 1470582"/>
                  <a:gd name="connsiteX10" fmla="*/ 4751109 w 5646656"/>
                  <a:gd name="connsiteY10" fmla="*/ 169683 h 1470582"/>
                  <a:gd name="connsiteX11" fmla="*/ 4713402 w 5646656"/>
                  <a:gd name="connsiteY11" fmla="*/ 179110 h 1470582"/>
                  <a:gd name="connsiteX12" fmla="*/ 4675695 w 5646656"/>
                  <a:gd name="connsiteY12" fmla="*/ 197963 h 1470582"/>
                  <a:gd name="connsiteX13" fmla="*/ 4647414 w 5646656"/>
                  <a:gd name="connsiteY13" fmla="*/ 216817 h 1470582"/>
                  <a:gd name="connsiteX14" fmla="*/ 4609707 w 5646656"/>
                  <a:gd name="connsiteY14" fmla="*/ 226244 h 1470582"/>
                  <a:gd name="connsiteX15" fmla="*/ 4543719 w 5646656"/>
                  <a:gd name="connsiteY15" fmla="*/ 263951 h 1470582"/>
                  <a:gd name="connsiteX16" fmla="*/ 4487159 w 5646656"/>
                  <a:gd name="connsiteY16" fmla="*/ 282805 h 1470582"/>
                  <a:gd name="connsiteX17" fmla="*/ 4383464 w 5646656"/>
                  <a:gd name="connsiteY17" fmla="*/ 320512 h 1470582"/>
                  <a:gd name="connsiteX18" fmla="*/ 4317476 w 5646656"/>
                  <a:gd name="connsiteY18" fmla="*/ 339365 h 1470582"/>
                  <a:gd name="connsiteX19" fmla="*/ 4213781 w 5646656"/>
                  <a:gd name="connsiteY19" fmla="*/ 348792 h 1470582"/>
                  <a:gd name="connsiteX20" fmla="*/ 4176074 w 5646656"/>
                  <a:gd name="connsiteY20" fmla="*/ 358219 h 1470582"/>
                  <a:gd name="connsiteX21" fmla="*/ 4147794 w 5646656"/>
                  <a:gd name="connsiteY21" fmla="*/ 367646 h 1470582"/>
                  <a:gd name="connsiteX22" fmla="*/ 3996965 w 5646656"/>
                  <a:gd name="connsiteY22" fmla="*/ 386499 h 1470582"/>
                  <a:gd name="connsiteX23" fmla="*/ 3930977 w 5646656"/>
                  <a:gd name="connsiteY23" fmla="*/ 395926 h 1470582"/>
                  <a:gd name="connsiteX24" fmla="*/ 3855563 w 5646656"/>
                  <a:gd name="connsiteY24" fmla="*/ 414780 h 1470582"/>
                  <a:gd name="connsiteX25" fmla="*/ 3733014 w 5646656"/>
                  <a:gd name="connsiteY25" fmla="*/ 443060 h 1470582"/>
                  <a:gd name="connsiteX26" fmla="*/ 3704734 w 5646656"/>
                  <a:gd name="connsiteY26" fmla="*/ 452487 h 1470582"/>
                  <a:gd name="connsiteX27" fmla="*/ 3648173 w 5646656"/>
                  <a:gd name="connsiteY27" fmla="*/ 461914 h 1470582"/>
                  <a:gd name="connsiteX28" fmla="*/ 3412503 w 5646656"/>
                  <a:gd name="connsiteY28" fmla="*/ 480767 h 1470582"/>
                  <a:gd name="connsiteX29" fmla="*/ 3308808 w 5646656"/>
                  <a:gd name="connsiteY29" fmla="*/ 509048 h 1470582"/>
                  <a:gd name="connsiteX30" fmla="*/ 3271101 w 5646656"/>
                  <a:gd name="connsiteY30" fmla="*/ 518475 h 1470582"/>
                  <a:gd name="connsiteX31" fmla="*/ 3167406 w 5646656"/>
                  <a:gd name="connsiteY31" fmla="*/ 527901 h 1470582"/>
                  <a:gd name="connsiteX32" fmla="*/ 3082565 w 5646656"/>
                  <a:gd name="connsiteY32" fmla="*/ 546755 h 1470582"/>
                  <a:gd name="connsiteX33" fmla="*/ 2997724 w 5646656"/>
                  <a:gd name="connsiteY33" fmla="*/ 565609 h 1470582"/>
                  <a:gd name="connsiteX34" fmla="*/ 2884602 w 5646656"/>
                  <a:gd name="connsiteY34" fmla="*/ 575035 h 1470582"/>
                  <a:gd name="connsiteX35" fmla="*/ 2856322 w 5646656"/>
                  <a:gd name="connsiteY35" fmla="*/ 584462 h 1470582"/>
                  <a:gd name="connsiteX36" fmla="*/ 2696066 w 5646656"/>
                  <a:gd name="connsiteY36" fmla="*/ 603316 h 1470582"/>
                  <a:gd name="connsiteX37" fmla="*/ 2620651 w 5646656"/>
                  <a:gd name="connsiteY37" fmla="*/ 622169 h 1470582"/>
                  <a:gd name="connsiteX38" fmla="*/ 2573517 w 5646656"/>
                  <a:gd name="connsiteY38" fmla="*/ 641023 h 1470582"/>
                  <a:gd name="connsiteX39" fmla="*/ 2488676 w 5646656"/>
                  <a:gd name="connsiteY39" fmla="*/ 650450 h 1470582"/>
                  <a:gd name="connsiteX40" fmla="*/ 2450969 w 5646656"/>
                  <a:gd name="connsiteY40" fmla="*/ 659877 h 1470582"/>
                  <a:gd name="connsiteX41" fmla="*/ 2375555 w 5646656"/>
                  <a:gd name="connsiteY41" fmla="*/ 678730 h 1470582"/>
                  <a:gd name="connsiteX42" fmla="*/ 1376313 w 5646656"/>
                  <a:gd name="connsiteY42" fmla="*/ 707011 h 1470582"/>
                  <a:gd name="connsiteX43" fmla="*/ 1348033 w 5646656"/>
                  <a:gd name="connsiteY43" fmla="*/ 716438 h 1470582"/>
                  <a:gd name="connsiteX44" fmla="*/ 1310326 w 5646656"/>
                  <a:gd name="connsiteY44" fmla="*/ 725864 h 1470582"/>
                  <a:gd name="connsiteX45" fmla="*/ 1291472 w 5646656"/>
                  <a:gd name="connsiteY45" fmla="*/ 754145 h 1470582"/>
                  <a:gd name="connsiteX46" fmla="*/ 1263192 w 5646656"/>
                  <a:gd name="connsiteY46" fmla="*/ 763572 h 1470582"/>
                  <a:gd name="connsiteX47" fmla="*/ 1225484 w 5646656"/>
                  <a:gd name="connsiteY47" fmla="*/ 782425 h 1470582"/>
                  <a:gd name="connsiteX48" fmla="*/ 1187777 w 5646656"/>
                  <a:gd name="connsiteY48" fmla="*/ 810706 h 1470582"/>
                  <a:gd name="connsiteX49" fmla="*/ 1112363 w 5646656"/>
                  <a:gd name="connsiteY49" fmla="*/ 829559 h 1470582"/>
                  <a:gd name="connsiteX50" fmla="*/ 1018095 w 5646656"/>
                  <a:gd name="connsiteY50" fmla="*/ 857840 h 1470582"/>
                  <a:gd name="connsiteX51" fmla="*/ 942680 w 5646656"/>
                  <a:gd name="connsiteY51" fmla="*/ 876693 h 1470582"/>
                  <a:gd name="connsiteX52" fmla="*/ 914400 w 5646656"/>
                  <a:gd name="connsiteY52" fmla="*/ 886120 h 1470582"/>
                  <a:gd name="connsiteX53" fmla="*/ 820132 w 5646656"/>
                  <a:gd name="connsiteY53" fmla="*/ 904974 h 1470582"/>
                  <a:gd name="connsiteX54" fmla="*/ 782425 w 5646656"/>
                  <a:gd name="connsiteY54" fmla="*/ 914400 h 1470582"/>
                  <a:gd name="connsiteX55" fmla="*/ 725864 w 5646656"/>
                  <a:gd name="connsiteY55" fmla="*/ 923827 h 1470582"/>
                  <a:gd name="connsiteX56" fmla="*/ 697583 w 5646656"/>
                  <a:gd name="connsiteY56" fmla="*/ 933254 h 1470582"/>
                  <a:gd name="connsiteX57" fmla="*/ 603315 w 5646656"/>
                  <a:gd name="connsiteY57" fmla="*/ 952108 h 1470582"/>
                  <a:gd name="connsiteX58" fmla="*/ 565608 w 5646656"/>
                  <a:gd name="connsiteY58" fmla="*/ 961534 h 1470582"/>
                  <a:gd name="connsiteX59" fmla="*/ 537328 w 5646656"/>
                  <a:gd name="connsiteY59" fmla="*/ 970961 h 1470582"/>
                  <a:gd name="connsiteX60" fmla="*/ 424206 w 5646656"/>
                  <a:gd name="connsiteY60" fmla="*/ 989815 h 1470582"/>
                  <a:gd name="connsiteX61" fmla="*/ 386499 w 5646656"/>
                  <a:gd name="connsiteY61" fmla="*/ 999242 h 1470582"/>
                  <a:gd name="connsiteX62" fmla="*/ 329938 w 5646656"/>
                  <a:gd name="connsiteY62" fmla="*/ 1018095 h 1470582"/>
                  <a:gd name="connsiteX63" fmla="*/ 301658 w 5646656"/>
                  <a:gd name="connsiteY63" fmla="*/ 1027522 h 1470582"/>
                  <a:gd name="connsiteX64" fmla="*/ 245097 w 5646656"/>
                  <a:gd name="connsiteY64" fmla="*/ 1055802 h 1470582"/>
                  <a:gd name="connsiteX65" fmla="*/ 160256 w 5646656"/>
                  <a:gd name="connsiteY65" fmla="*/ 1102936 h 1470582"/>
                  <a:gd name="connsiteX66" fmla="*/ 103695 w 5646656"/>
                  <a:gd name="connsiteY66" fmla="*/ 1140644 h 1470582"/>
                  <a:gd name="connsiteX67" fmla="*/ 75414 w 5646656"/>
                  <a:gd name="connsiteY67" fmla="*/ 1159497 h 1470582"/>
                  <a:gd name="connsiteX68" fmla="*/ 65988 w 5646656"/>
                  <a:gd name="connsiteY68" fmla="*/ 1187778 h 1470582"/>
                  <a:gd name="connsiteX69" fmla="*/ 28280 w 5646656"/>
                  <a:gd name="connsiteY69" fmla="*/ 1244339 h 1470582"/>
                  <a:gd name="connsiteX70" fmla="*/ 9427 w 5646656"/>
                  <a:gd name="connsiteY70" fmla="*/ 1272619 h 1470582"/>
                  <a:gd name="connsiteX71" fmla="*/ 0 w 5646656"/>
                  <a:gd name="connsiteY71" fmla="*/ 1300899 h 1470582"/>
                  <a:gd name="connsiteX72" fmla="*/ 9427 w 5646656"/>
                  <a:gd name="connsiteY72" fmla="*/ 1385741 h 1470582"/>
                  <a:gd name="connsiteX73" fmla="*/ 37707 w 5646656"/>
                  <a:gd name="connsiteY73" fmla="*/ 1395167 h 1470582"/>
                  <a:gd name="connsiteX74" fmla="*/ 688157 w 5646656"/>
                  <a:gd name="connsiteY74" fmla="*/ 1385741 h 1470582"/>
                  <a:gd name="connsiteX75" fmla="*/ 1649691 w 5646656"/>
                  <a:gd name="connsiteY75" fmla="*/ 1395167 h 1470582"/>
                  <a:gd name="connsiteX76" fmla="*/ 1772239 w 5646656"/>
                  <a:gd name="connsiteY76" fmla="*/ 1404594 h 1470582"/>
                  <a:gd name="connsiteX77" fmla="*/ 3233394 w 5646656"/>
                  <a:gd name="connsiteY77" fmla="*/ 1414021 h 1470582"/>
                  <a:gd name="connsiteX78" fmla="*/ 3563332 w 5646656"/>
                  <a:gd name="connsiteY78" fmla="*/ 1432875 h 1470582"/>
                  <a:gd name="connsiteX79" fmla="*/ 3817856 w 5646656"/>
                  <a:gd name="connsiteY79" fmla="*/ 1451728 h 1470582"/>
                  <a:gd name="connsiteX80" fmla="*/ 4119513 w 5646656"/>
                  <a:gd name="connsiteY80" fmla="*/ 1470582 h 1470582"/>
                  <a:gd name="connsiteX81" fmla="*/ 5024486 w 5646656"/>
                  <a:gd name="connsiteY81" fmla="*/ 1461155 h 1470582"/>
                  <a:gd name="connsiteX82" fmla="*/ 5099901 w 5646656"/>
                  <a:gd name="connsiteY82" fmla="*/ 1451728 h 1470582"/>
                  <a:gd name="connsiteX83" fmla="*/ 5222449 w 5646656"/>
                  <a:gd name="connsiteY83" fmla="*/ 1442301 h 1470582"/>
                  <a:gd name="connsiteX84" fmla="*/ 5646656 w 5646656"/>
                  <a:gd name="connsiteY84" fmla="*/ 1432875 h 1470582"/>
                  <a:gd name="connsiteX85" fmla="*/ 5637229 w 5646656"/>
                  <a:gd name="connsiteY85" fmla="*/ 829559 h 1470582"/>
                  <a:gd name="connsiteX86" fmla="*/ 5627802 w 5646656"/>
                  <a:gd name="connsiteY86" fmla="*/ 801279 h 1470582"/>
                  <a:gd name="connsiteX87" fmla="*/ 5618375 w 5646656"/>
                  <a:gd name="connsiteY87" fmla="*/ 0 h 147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5646656" h="1470582">
                    <a:moveTo>
                      <a:pt x="5618375" y="0"/>
                    </a:moveTo>
                    <a:lnTo>
                      <a:pt x="5618375" y="0"/>
                    </a:lnTo>
                    <a:cubicBezTo>
                      <a:pt x="5580668" y="3142"/>
                      <a:pt x="5542799" y="4734"/>
                      <a:pt x="5505253" y="9427"/>
                    </a:cubicBezTo>
                    <a:cubicBezTo>
                      <a:pt x="5394871" y="23225"/>
                      <a:pt x="5568040" y="18768"/>
                      <a:pt x="5401559" y="28281"/>
                    </a:cubicBezTo>
                    <a:cubicBezTo>
                      <a:pt x="5313663" y="33304"/>
                      <a:pt x="5225592" y="34566"/>
                      <a:pt x="5137608" y="37708"/>
                    </a:cubicBezTo>
                    <a:lnTo>
                      <a:pt x="5090474" y="47134"/>
                    </a:lnTo>
                    <a:cubicBezTo>
                      <a:pt x="5059843" y="52703"/>
                      <a:pt x="5026218" y="55984"/>
                      <a:pt x="4996206" y="65988"/>
                    </a:cubicBezTo>
                    <a:cubicBezTo>
                      <a:pt x="4841411" y="117587"/>
                      <a:pt x="5042778" y="54415"/>
                      <a:pt x="4911365" y="103695"/>
                    </a:cubicBezTo>
                    <a:cubicBezTo>
                      <a:pt x="4899234" y="108244"/>
                      <a:pt x="4885617" y="108139"/>
                      <a:pt x="4873658" y="113122"/>
                    </a:cubicBezTo>
                    <a:cubicBezTo>
                      <a:pt x="4847715" y="123932"/>
                      <a:pt x="4824338" y="140391"/>
                      <a:pt x="4798243" y="150829"/>
                    </a:cubicBezTo>
                    <a:cubicBezTo>
                      <a:pt x="4782532" y="157114"/>
                      <a:pt x="4767162" y="164332"/>
                      <a:pt x="4751109" y="169683"/>
                    </a:cubicBezTo>
                    <a:cubicBezTo>
                      <a:pt x="4738818" y="173780"/>
                      <a:pt x="4725533" y="174561"/>
                      <a:pt x="4713402" y="179110"/>
                    </a:cubicBezTo>
                    <a:cubicBezTo>
                      <a:pt x="4700244" y="184044"/>
                      <a:pt x="4687896" y="190991"/>
                      <a:pt x="4675695" y="197963"/>
                    </a:cubicBezTo>
                    <a:cubicBezTo>
                      <a:pt x="4665858" y="203584"/>
                      <a:pt x="4657828" y="212354"/>
                      <a:pt x="4647414" y="216817"/>
                    </a:cubicBezTo>
                    <a:cubicBezTo>
                      <a:pt x="4635506" y="221921"/>
                      <a:pt x="4622276" y="223102"/>
                      <a:pt x="4609707" y="226244"/>
                    </a:cubicBezTo>
                    <a:cubicBezTo>
                      <a:pt x="4584198" y="243250"/>
                      <a:pt x="4573620" y="251990"/>
                      <a:pt x="4543719" y="263951"/>
                    </a:cubicBezTo>
                    <a:cubicBezTo>
                      <a:pt x="4525267" y="271332"/>
                      <a:pt x="4505836" y="276013"/>
                      <a:pt x="4487159" y="282805"/>
                    </a:cubicBezTo>
                    <a:cubicBezTo>
                      <a:pt x="4342895" y="335265"/>
                      <a:pt x="4548482" y="265505"/>
                      <a:pt x="4383464" y="320512"/>
                    </a:cubicBezTo>
                    <a:cubicBezTo>
                      <a:pt x="4364073" y="326976"/>
                      <a:pt x="4337208" y="336734"/>
                      <a:pt x="4317476" y="339365"/>
                    </a:cubicBezTo>
                    <a:cubicBezTo>
                      <a:pt x="4283073" y="343952"/>
                      <a:pt x="4248346" y="345650"/>
                      <a:pt x="4213781" y="348792"/>
                    </a:cubicBezTo>
                    <a:cubicBezTo>
                      <a:pt x="4201212" y="351934"/>
                      <a:pt x="4188531" y="354660"/>
                      <a:pt x="4176074" y="358219"/>
                    </a:cubicBezTo>
                    <a:cubicBezTo>
                      <a:pt x="4166520" y="360949"/>
                      <a:pt x="4157609" y="366096"/>
                      <a:pt x="4147794" y="367646"/>
                    </a:cubicBezTo>
                    <a:cubicBezTo>
                      <a:pt x="4097746" y="375548"/>
                      <a:pt x="4047123" y="379333"/>
                      <a:pt x="3996965" y="386499"/>
                    </a:cubicBezTo>
                    <a:cubicBezTo>
                      <a:pt x="3974969" y="389641"/>
                      <a:pt x="3952765" y="391568"/>
                      <a:pt x="3930977" y="395926"/>
                    </a:cubicBezTo>
                    <a:cubicBezTo>
                      <a:pt x="3905569" y="401008"/>
                      <a:pt x="3880971" y="409698"/>
                      <a:pt x="3855563" y="414780"/>
                    </a:cubicBezTo>
                    <a:cubicBezTo>
                      <a:pt x="3800603" y="425772"/>
                      <a:pt x="3795538" y="426008"/>
                      <a:pt x="3733014" y="443060"/>
                    </a:cubicBezTo>
                    <a:cubicBezTo>
                      <a:pt x="3723428" y="445674"/>
                      <a:pt x="3714434" y="450331"/>
                      <a:pt x="3704734" y="452487"/>
                    </a:cubicBezTo>
                    <a:cubicBezTo>
                      <a:pt x="3686075" y="456633"/>
                      <a:pt x="3667198" y="460073"/>
                      <a:pt x="3648173" y="461914"/>
                    </a:cubicBezTo>
                    <a:cubicBezTo>
                      <a:pt x="3569732" y="469505"/>
                      <a:pt x="3412503" y="480767"/>
                      <a:pt x="3412503" y="480767"/>
                    </a:cubicBezTo>
                    <a:cubicBezTo>
                      <a:pt x="3327216" y="502089"/>
                      <a:pt x="3432079" y="475428"/>
                      <a:pt x="3308808" y="509048"/>
                    </a:cubicBezTo>
                    <a:cubicBezTo>
                      <a:pt x="3296309" y="512457"/>
                      <a:pt x="3283943" y="516763"/>
                      <a:pt x="3271101" y="518475"/>
                    </a:cubicBezTo>
                    <a:cubicBezTo>
                      <a:pt x="3236698" y="523062"/>
                      <a:pt x="3201971" y="524759"/>
                      <a:pt x="3167406" y="527901"/>
                    </a:cubicBezTo>
                    <a:cubicBezTo>
                      <a:pt x="3075447" y="550891"/>
                      <a:pt x="3190274" y="522819"/>
                      <a:pt x="3082565" y="546755"/>
                    </a:cubicBezTo>
                    <a:cubicBezTo>
                      <a:pt x="3053274" y="553264"/>
                      <a:pt x="3027931" y="562055"/>
                      <a:pt x="2997724" y="565609"/>
                    </a:cubicBezTo>
                    <a:cubicBezTo>
                      <a:pt x="2960145" y="570030"/>
                      <a:pt x="2922309" y="571893"/>
                      <a:pt x="2884602" y="575035"/>
                    </a:cubicBezTo>
                    <a:cubicBezTo>
                      <a:pt x="2875175" y="578177"/>
                      <a:pt x="2866159" y="583057"/>
                      <a:pt x="2856322" y="584462"/>
                    </a:cubicBezTo>
                    <a:cubicBezTo>
                      <a:pt x="2754231" y="599047"/>
                      <a:pt x="2775496" y="586296"/>
                      <a:pt x="2696066" y="603316"/>
                    </a:cubicBezTo>
                    <a:cubicBezTo>
                      <a:pt x="2670729" y="608745"/>
                      <a:pt x="2644710" y="612545"/>
                      <a:pt x="2620651" y="622169"/>
                    </a:cubicBezTo>
                    <a:cubicBezTo>
                      <a:pt x="2604940" y="628454"/>
                      <a:pt x="2590063" y="637477"/>
                      <a:pt x="2573517" y="641023"/>
                    </a:cubicBezTo>
                    <a:cubicBezTo>
                      <a:pt x="2545694" y="646985"/>
                      <a:pt x="2516956" y="647308"/>
                      <a:pt x="2488676" y="650450"/>
                    </a:cubicBezTo>
                    <a:cubicBezTo>
                      <a:pt x="2476107" y="653592"/>
                      <a:pt x="2463426" y="656318"/>
                      <a:pt x="2450969" y="659877"/>
                    </a:cubicBezTo>
                    <a:cubicBezTo>
                      <a:pt x="2407100" y="672411"/>
                      <a:pt x="2433059" y="670515"/>
                      <a:pt x="2375555" y="678730"/>
                    </a:cubicBezTo>
                    <a:cubicBezTo>
                      <a:pt x="2002556" y="732015"/>
                      <a:pt x="1949029" y="700647"/>
                      <a:pt x="1376313" y="707011"/>
                    </a:cubicBezTo>
                    <a:cubicBezTo>
                      <a:pt x="1366886" y="710153"/>
                      <a:pt x="1357587" y="713708"/>
                      <a:pt x="1348033" y="716438"/>
                    </a:cubicBezTo>
                    <a:cubicBezTo>
                      <a:pt x="1335576" y="719997"/>
                      <a:pt x="1321106" y="718677"/>
                      <a:pt x="1310326" y="725864"/>
                    </a:cubicBezTo>
                    <a:cubicBezTo>
                      <a:pt x="1300899" y="732149"/>
                      <a:pt x="1300319" y="747067"/>
                      <a:pt x="1291472" y="754145"/>
                    </a:cubicBezTo>
                    <a:cubicBezTo>
                      <a:pt x="1283713" y="760352"/>
                      <a:pt x="1272325" y="759658"/>
                      <a:pt x="1263192" y="763572"/>
                    </a:cubicBezTo>
                    <a:cubicBezTo>
                      <a:pt x="1250275" y="769108"/>
                      <a:pt x="1237401" y="774977"/>
                      <a:pt x="1225484" y="782425"/>
                    </a:cubicBezTo>
                    <a:cubicBezTo>
                      <a:pt x="1212161" y="790752"/>
                      <a:pt x="1202280" y="804663"/>
                      <a:pt x="1187777" y="810706"/>
                    </a:cubicBezTo>
                    <a:cubicBezTo>
                      <a:pt x="1163859" y="820672"/>
                      <a:pt x="1112363" y="829559"/>
                      <a:pt x="1112363" y="829559"/>
                    </a:cubicBezTo>
                    <a:cubicBezTo>
                      <a:pt x="1060775" y="863951"/>
                      <a:pt x="1104750" y="840509"/>
                      <a:pt x="1018095" y="857840"/>
                    </a:cubicBezTo>
                    <a:cubicBezTo>
                      <a:pt x="992686" y="862922"/>
                      <a:pt x="967262" y="868499"/>
                      <a:pt x="942680" y="876693"/>
                    </a:cubicBezTo>
                    <a:cubicBezTo>
                      <a:pt x="933253" y="879835"/>
                      <a:pt x="924082" y="883886"/>
                      <a:pt x="914400" y="886120"/>
                    </a:cubicBezTo>
                    <a:cubicBezTo>
                      <a:pt x="883176" y="893326"/>
                      <a:pt x="851220" y="897203"/>
                      <a:pt x="820132" y="904974"/>
                    </a:cubicBezTo>
                    <a:cubicBezTo>
                      <a:pt x="807563" y="908116"/>
                      <a:pt x="795129" y="911859"/>
                      <a:pt x="782425" y="914400"/>
                    </a:cubicBezTo>
                    <a:cubicBezTo>
                      <a:pt x="763682" y="918148"/>
                      <a:pt x="744523" y="919681"/>
                      <a:pt x="725864" y="923827"/>
                    </a:cubicBezTo>
                    <a:cubicBezTo>
                      <a:pt x="716164" y="925983"/>
                      <a:pt x="707265" y="931020"/>
                      <a:pt x="697583" y="933254"/>
                    </a:cubicBezTo>
                    <a:cubicBezTo>
                      <a:pt x="666359" y="940460"/>
                      <a:pt x="634403" y="944337"/>
                      <a:pt x="603315" y="952108"/>
                    </a:cubicBezTo>
                    <a:cubicBezTo>
                      <a:pt x="590746" y="955250"/>
                      <a:pt x="578065" y="957975"/>
                      <a:pt x="565608" y="961534"/>
                    </a:cubicBezTo>
                    <a:cubicBezTo>
                      <a:pt x="556054" y="964264"/>
                      <a:pt x="546968" y="968551"/>
                      <a:pt x="537328" y="970961"/>
                    </a:cubicBezTo>
                    <a:cubicBezTo>
                      <a:pt x="485222" y="983988"/>
                      <a:pt x="482735" y="979173"/>
                      <a:pt x="424206" y="989815"/>
                    </a:cubicBezTo>
                    <a:cubicBezTo>
                      <a:pt x="411459" y="992133"/>
                      <a:pt x="398908" y="995519"/>
                      <a:pt x="386499" y="999242"/>
                    </a:cubicBezTo>
                    <a:cubicBezTo>
                      <a:pt x="367464" y="1004953"/>
                      <a:pt x="348792" y="1011811"/>
                      <a:pt x="329938" y="1018095"/>
                    </a:cubicBezTo>
                    <a:cubicBezTo>
                      <a:pt x="320511" y="1021237"/>
                      <a:pt x="309926" y="1022010"/>
                      <a:pt x="301658" y="1027522"/>
                    </a:cubicBezTo>
                    <a:cubicBezTo>
                      <a:pt x="265109" y="1051888"/>
                      <a:pt x="284126" y="1042793"/>
                      <a:pt x="245097" y="1055802"/>
                    </a:cubicBezTo>
                    <a:cubicBezTo>
                      <a:pt x="180268" y="1099022"/>
                      <a:pt x="210033" y="1086345"/>
                      <a:pt x="160256" y="1102936"/>
                    </a:cubicBezTo>
                    <a:lnTo>
                      <a:pt x="103695" y="1140644"/>
                    </a:lnTo>
                    <a:lnTo>
                      <a:pt x="75414" y="1159497"/>
                    </a:lnTo>
                    <a:cubicBezTo>
                      <a:pt x="72272" y="1168924"/>
                      <a:pt x="70814" y="1179092"/>
                      <a:pt x="65988" y="1187778"/>
                    </a:cubicBezTo>
                    <a:cubicBezTo>
                      <a:pt x="54984" y="1207586"/>
                      <a:pt x="40849" y="1225485"/>
                      <a:pt x="28280" y="1244339"/>
                    </a:cubicBezTo>
                    <a:cubicBezTo>
                      <a:pt x="21996" y="1253766"/>
                      <a:pt x="13010" y="1261871"/>
                      <a:pt x="9427" y="1272619"/>
                    </a:cubicBezTo>
                    <a:lnTo>
                      <a:pt x="0" y="1300899"/>
                    </a:lnTo>
                    <a:cubicBezTo>
                      <a:pt x="3142" y="1329180"/>
                      <a:pt x="-1141" y="1359321"/>
                      <a:pt x="9427" y="1385741"/>
                    </a:cubicBezTo>
                    <a:cubicBezTo>
                      <a:pt x="13117" y="1394967"/>
                      <a:pt x="27770" y="1395167"/>
                      <a:pt x="37707" y="1395167"/>
                    </a:cubicBezTo>
                    <a:cubicBezTo>
                      <a:pt x="254546" y="1395167"/>
                      <a:pt x="471340" y="1388883"/>
                      <a:pt x="688157" y="1385741"/>
                    </a:cubicBezTo>
                    <a:lnTo>
                      <a:pt x="1649691" y="1395167"/>
                    </a:lnTo>
                    <a:cubicBezTo>
                      <a:pt x="1690655" y="1395879"/>
                      <a:pt x="1731272" y="1404106"/>
                      <a:pt x="1772239" y="1404594"/>
                    </a:cubicBezTo>
                    <a:lnTo>
                      <a:pt x="3233394" y="1414021"/>
                    </a:lnTo>
                    <a:cubicBezTo>
                      <a:pt x="3512883" y="1437312"/>
                      <a:pt x="3128468" y="1406784"/>
                      <a:pt x="3563332" y="1432875"/>
                    </a:cubicBezTo>
                    <a:cubicBezTo>
                      <a:pt x="3648253" y="1437970"/>
                      <a:pt x="3732900" y="1447257"/>
                      <a:pt x="3817856" y="1451728"/>
                    </a:cubicBezTo>
                    <a:cubicBezTo>
                      <a:pt x="4037878" y="1463308"/>
                      <a:pt x="3937355" y="1456570"/>
                      <a:pt x="4119513" y="1470582"/>
                    </a:cubicBezTo>
                    <a:lnTo>
                      <a:pt x="5024486" y="1461155"/>
                    </a:lnTo>
                    <a:cubicBezTo>
                      <a:pt x="5049815" y="1460668"/>
                      <a:pt x="5074681" y="1454130"/>
                      <a:pt x="5099901" y="1451728"/>
                    </a:cubicBezTo>
                    <a:cubicBezTo>
                      <a:pt x="5140686" y="1447844"/>
                      <a:pt x="5181503" y="1443713"/>
                      <a:pt x="5222449" y="1442301"/>
                    </a:cubicBezTo>
                    <a:cubicBezTo>
                      <a:pt x="5363802" y="1437427"/>
                      <a:pt x="5505254" y="1436017"/>
                      <a:pt x="5646656" y="1432875"/>
                    </a:cubicBezTo>
                    <a:cubicBezTo>
                      <a:pt x="5643514" y="1231770"/>
                      <a:pt x="5643230" y="1030599"/>
                      <a:pt x="5637229" y="829559"/>
                    </a:cubicBezTo>
                    <a:cubicBezTo>
                      <a:pt x="5636933" y="819627"/>
                      <a:pt x="5627914" y="811215"/>
                      <a:pt x="5627802" y="801279"/>
                    </a:cubicBezTo>
                    <a:cubicBezTo>
                      <a:pt x="5624766" y="531061"/>
                      <a:pt x="5619946" y="133546"/>
                      <a:pt x="5618375" y="0"/>
                    </a:cubicBezTo>
                    <a:close/>
                  </a:path>
                </a:pathLst>
              </a:custGeom>
              <a:solidFill>
                <a:srgbClr val="B5E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자유형 29"/>
              <p:cNvSpPr/>
              <p:nvPr/>
            </p:nvSpPr>
            <p:spPr>
              <a:xfrm rot="10503429" flipV="1">
                <a:off x="8626310" y="6565902"/>
                <a:ext cx="337795" cy="199535"/>
              </a:xfrm>
              <a:custGeom>
                <a:avLst/>
                <a:gdLst>
                  <a:gd name="connsiteX0" fmla="*/ 5618375 w 5646656"/>
                  <a:gd name="connsiteY0" fmla="*/ 0 h 1470582"/>
                  <a:gd name="connsiteX1" fmla="*/ 5618375 w 5646656"/>
                  <a:gd name="connsiteY1" fmla="*/ 0 h 1470582"/>
                  <a:gd name="connsiteX2" fmla="*/ 5505253 w 5646656"/>
                  <a:gd name="connsiteY2" fmla="*/ 9427 h 1470582"/>
                  <a:gd name="connsiteX3" fmla="*/ 5401559 w 5646656"/>
                  <a:gd name="connsiteY3" fmla="*/ 28281 h 1470582"/>
                  <a:gd name="connsiteX4" fmla="*/ 5137608 w 5646656"/>
                  <a:gd name="connsiteY4" fmla="*/ 37708 h 1470582"/>
                  <a:gd name="connsiteX5" fmla="*/ 5090474 w 5646656"/>
                  <a:gd name="connsiteY5" fmla="*/ 47134 h 1470582"/>
                  <a:gd name="connsiteX6" fmla="*/ 4996206 w 5646656"/>
                  <a:gd name="connsiteY6" fmla="*/ 65988 h 1470582"/>
                  <a:gd name="connsiteX7" fmla="*/ 4911365 w 5646656"/>
                  <a:gd name="connsiteY7" fmla="*/ 103695 h 1470582"/>
                  <a:gd name="connsiteX8" fmla="*/ 4873658 w 5646656"/>
                  <a:gd name="connsiteY8" fmla="*/ 113122 h 1470582"/>
                  <a:gd name="connsiteX9" fmla="*/ 4798243 w 5646656"/>
                  <a:gd name="connsiteY9" fmla="*/ 150829 h 1470582"/>
                  <a:gd name="connsiteX10" fmla="*/ 4751109 w 5646656"/>
                  <a:gd name="connsiteY10" fmla="*/ 169683 h 1470582"/>
                  <a:gd name="connsiteX11" fmla="*/ 4713402 w 5646656"/>
                  <a:gd name="connsiteY11" fmla="*/ 179110 h 1470582"/>
                  <a:gd name="connsiteX12" fmla="*/ 4675695 w 5646656"/>
                  <a:gd name="connsiteY12" fmla="*/ 197963 h 1470582"/>
                  <a:gd name="connsiteX13" fmla="*/ 4647414 w 5646656"/>
                  <a:gd name="connsiteY13" fmla="*/ 216817 h 1470582"/>
                  <a:gd name="connsiteX14" fmla="*/ 4609707 w 5646656"/>
                  <a:gd name="connsiteY14" fmla="*/ 226244 h 1470582"/>
                  <a:gd name="connsiteX15" fmla="*/ 4543719 w 5646656"/>
                  <a:gd name="connsiteY15" fmla="*/ 263951 h 1470582"/>
                  <a:gd name="connsiteX16" fmla="*/ 4487159 w 5646656"/>
                  <a:gd name="connsiteY16" fmla="*/ 282805 h 1470582"/>
                  <a:gd name="connsiteX17" fmla="*/ 4383464 w 5646656"/>
                  <a:gd name="connsiteY17" fmla="*/ 320512 h 1470582"/>
                  <a:gd name="connsiteX18" fmla="*/ 4317476 w 5646656"/>
                  <a:gd name="connsiteY18" fmla="*/ 339365 h 1470582"/>
                  <a:gd name="connsiteX19" fmla="*/ 4213781 w 5646656"/>
                  <a:gd name="connsiteY19" fmla="*/ 348792 h 1470582"/>
                  <a:gd name="connsiteX20" fmla="*/ 4176074 w 5646656"/>
                  <a:gd name="connsiteY20" fmla="*/ 358219 h 1470582"/>
                  <a:gd name="connsiteX21" fmla="*/ 4147794 w 5646656"/>
                  <a:gd name="connsiteY21" fmla="*/ 367646 h 1470582"/>
                  <a:gd name="connsiteX22" fmla="*/ 3996965 w 5646656"/>
                  <a:gd name="connsiteY22" fmla="*/ 386499 h 1470582"/>
                  <a:gd name="connsiteX23" fmla="*/ 3930977 w 5646656"/>
                  <a:gd name="connsiteY23" fmla="*/ 395926 h 1470582"/>
                  <a:gd name="connsiteX24" fmla="*/ 3855563 w 5646656"/>
                  <a:gd name="connsiteY24" fmla="*/ 414780 h 1470582"/>
                  <a:gd name="connsiteX25" fmla="*/ 3733014 w 5646656"/>
                  <a:gd name="connsiteY25" fmla="*/ 443060 h 1470582"/>
                  <a:gd name="connsiteX26" fmla="*/ 3704734 w 5646656"/>
                  <a:gd name="connsiteY26" fmla="*/ 452487 h 1470582"/>
                  <a:gd name="connsiteX27" fmla="*/ 3648173 w 5646656"/>
                  <a:gd name="connsiteY27" fmla="*/ 461914 h 1470582"/>
                  <a:gd name="connsiteX28" fmla="*/ 3412503 w 5646656"/>
                  <a:gd name="connsiteY28" fmla="*/ 480767 h 1470582"/>
                  <a:gd name="connsiteX29" fmla="*/ 3308808 w 5646656"/>
                  <a:gd name="connsiteY29" fmla="*/ 509048 h 1470582"/>
                  <a:gd name="connsiteX30" fmla="*/ 3271101 w 5646656"/>
                  <a:gd name="connsiteY30" fmla="*/ 518475 h 1470582"/>
                  <a:gd name="connsiteX31" fmla="*/ 3167406 w 5646656"/>
                  <a:gd name="connsiteY31" fmla="*/ 527901 h 1470582"/>
                  <a:gd name="connsiteX32" fmla="*/ 3082565 w 5646656"/>
                  <a:gd name="connsiteY32" fmla="*/ 546755 h 1470582"/>
                  <a:gd name="connsiteX33" fmla="*/ 2997724 w 5646656"/>
                  <a:gd name="connsiteY33" fmla="*/ 565609 h 1470582"/>
                  <a:gd name="connsiteX34" fmla="*/ 2884602 w 5646656"/>
                  <a:gd name="connsiteY34" fmla="*/ 575035 h 1470582"/>
                  <a:gd name="connsiteX35" fmla="*/ 2856322 w 5646656"/>
                  <a:gd name="connsiteY35" fmla="*/ 584462 h 1470582"/>
                  <a:gd name="connsiteX36" fmla="*/ 2696066 w 5646656"/>
                  <a:gd name="connsiteY36" fmla="*/ 603316 h 1470582"/>
                  <a:gd name="connsiteX37" fmla="*/ 2620651 w 5646656"/>
                  <a:gd name="connsiteY37" fmla="*/ 622169 h 1470582"/>
                  <a:gd name="connsiteX38" fmla="*/ 2573517 w 5646656"/>
                  <a:gd name="connsiteY38" fmla="*/ 641023 h 1470582"/>
                  <a:gd name="connsiteX39" fmla="*/ 2488676 w 5646656"/>
                  <a:gd name="connsiteY39" fmla="*/ 650450 h 1470582"/>
                  <a:gd name="connsiteX40" fmla="*/ 2450969 w 5646656"/>
                  <a:gd name="connsiteY40" fmla="*/ 659877 h 1470582"/>
                  <a:gd name="connsiteX41" fmla="*/ 2375555 w 5646656"/>
                  <a:gd name="connsiteY41" fmla="*/ 678730 h 1470582"/>
                  <a:gd name="connsiteX42" fmla="*/ 1376313 w 5646656"/>
                  <a:gd name="connsiteY42" fmla="*/ 707011 h 1470582"/>
                  <a:gd name="connsiteX43" fmla="*/ 1348033 w 5646656"/>
                  <a:gd name="connsiteY43" fmla="*/ 716438 h 1470582"/>
                  <a:gd name="connsiteX44" fmla="*/ 1310326 w 5646656"/>
                  <a:gd name="connsiteY44" fmla="*/ 725864 h 1470582"/>
                  <a:gd name="connsiteX45" fmla="*/ 1291472 w 5646656"/>
                  <a:gd name="connsiteY45" fmla="*/ 754145 h 1470582"/>
                  <a:gd name="connsiteX46" fmla="*/ 1263192 w 5646656"/>
                  <a:gd name="connsiteY46" fmla="*/ 763572 h 1470582"/>
                  <a:gd name="connsiteX47" fmla="*/ 1225484 w 5646656"/>
                  <a:gd name="connsiteY47" fmla="*/ 782425 h 1470582"/>
                  <a:gd name="connsiteX48" fmla="*/ 1187777 w 5646656"/>
                  <a:gd name="connsiteY48" fmla="*/ 810706 h 1470582"/>
                  <a:gd name="connsiteX49" fmla="*/ 1112363 w 5646656"/>
                  <a:gd name="connsiteY49" fmla="*/ 829559 h 1470582"/>
                  <a:gd name="connsiteX50" fmla="*/ 1018095 w 5646656"/>
                  <a:gd name="connsiteY50" fmla="*/ 857840 h 1470582"/>
                  <a:gd name="connsiteX51" fmla="*/ 942680 w 5646656"/>
                  <a:gd name="connsiteY51" fmla="*/ 876693 h 1470582"/>
                  <a:gd name="connsiteX52" fmla="*/ 914400 w 5646656"/>
                  <a:gd name="connsiteY52" fmla="*/ 886120 h 1470582"/>
                  <a:gd name="connsiteX53" fmla="*/ 820132 w 5646656"/>
                  <a:gd name="connsiteY53" fmla="*/ 904974 h 1470582"/>
                  <a:gd name="connsiteX54" fmla="*/ 782425 w 5646656"/>
                  <a:gd name="connsiteY54" fmla="*/ 914400 h 1470582"/>
                  <a:gd name="connsiteX55" fmla="*/ 725864 w 5646656"/>
                  <a:gd name="connsiteY55" fmla="*/ 923827 h 1470582"/>
                  <a:gd name="connsiteX56" fmla="*/ 697583 w 5646656"/>
                  <a:gd name="connsiteY56" fmla="*/ 933254 h 1470582"/>
                  <a:gd name="connsiteX57" fmla="*/ 603315 w 5646656"/>
                  <a:gd name="connsiteY57" fmla="*/ 952108 h 1470582"/>
                  <a:gd name="connsiteX58" fmla="*/ 565608 w 5646656"/>
                  <a:gd name="connsiteY58" fmla="*/ 961534 h 1470582"/>
                  <a:gd name="connsiteX59" fmla="*/ 537328 w 5646656"/>
                  <a:gd name="connsiteY59" fmla="*/ 970961 h 1470582"/>
                  <a:gd name="connsiteX60" fmla="*/ 424206 w 5646656"/>
                  <a:gd name="connsiteY60" fmla="*/ 989815 h 1470582"/>
                  <a:gd name="connsiteX61" fmla="*/ 386499 w 5646656"/>
                  <a:gd name="connsiteY61" fmla="*/ 999242 h 1470582"/>
                  <a:gd name="connsiteX62" fmla="*/ 329938 w 5646656"/>
                  <a:gd name="connsiteY62" fmla="*/ 1018095 h 1470582"/>
                  <a:gd name="connsiteX63" fmla="*/ 301658 w 5646656"/>
                  <a:gd name="connsiteY63" fmla="*/ 1027522 h 1470582"/>
                  <a:gd name="connsiteX64" fmla="*/ 245097 w 5646656"/>
                  <a:gd name="connsiteY64" fmla="*/ 1055802 h 1470582"/>
                  <a:gd name="connsiteX65" fmla="*/ 160256 w 5646656"/>
                  <a:gd name="connsiteY65" fmla="*/ 1102936 h 1470582"/>
                  <a:gd name="connsiteX66" fmla="*/ 103695 w 5646656"/>
                  <a:gd name="connsiteY66" fmla="*/ 1140644 h 1470582"/>
                  <a:gd name="connsiteX67" fmla="*/ 75414 w 5646656"/>
                  <a:gd name="connsiteY67" fmla="*/ 1159497 h 1470582"/>
                  <a:gd name="connsiteX68" fmla="*/ 65988 w 5646656"/>
                  <a:gd name="connsiteY68" fmla="*/ 1187778 h 1470582"/>
                  <a:gd name="connsiteX69" fmla="*/ 28280 w 5646656"/>
                  <a:gd name="connsiteY69" fmla="*/ 1244339 h 1470582"/>
                  <a:gd name="connsiteX70" fmla="*/ 9427 w 5646656"/>
                  <a:gd name="connsiteY70" fmla="*/ 1272619 h 1470582"/>
                  <a:gd name="connsiteX71" fmla="*/ 0 w 5646656"/>
                  <a:gd name="connsiteY71" fmla="*/ 1300899 h 1470582"/>
                  <a:gd name="connsiteX72" fmla="*/ 9427 w 5646656"/>
                  <a:gd name="connsiteY72" fmla="*/ 1385741 h 1470582"/>
                  <a:gd name="connsiteX73" fmla="*/ 37707 w 5646656"/>
                  <a:gd name="connsiteY73" fmla="*/ 1395167 h 1470582"/>
                  <a:gd name="connsiteX74" fmla="*/ 688157 w 5646656"/>
                  <a:gd name="connsiteY74" fmla="*/ 1385741 h 1470582"/>
                  <a:gd name="connsiteX75" fmla="*/ 1649691 w 5646656"/>
                  <a:gd name="connsiteY75" fmla="*/ 1395167 h 1470582"/>
                  <a:gd name="connsiteX76" fmla="*/ 1772239 w 5646656"/>
                  <a:gd name="connsiteY76" fmla="*/ 1404594 h 1470582"/>
                  <a:gd name="connsiteX77" fmla="*/ 3233394 w 5646656"/>
                  <a:gd name="connsiteY77" fmla="*/ 1414021 h 1470582"/>
                  <a:gd name="connsiteX78" fmla="*/ 3563332 w 5646656"/>
                  <a:gd name="connsiteY78" fmla="*/ 1432875 h 1470582"/>
                  <a:gd name="connsiteX79" fmla="*/ 3817856 w 5646656"/>
                  <a:gd name="connsiteY79" fmla="*/ 1451728 h 1470582"/>
                  <a:gd name="connsiteX80" fmla="*/ 4119513 w 5646656"/>
                  <a:gd name="connsiteY80" fmla="*/ 1470582 h 1470582"/>
                  <a:gd name="connsiteX81" fmla="*/ 5024486 w 5646656"/>
                  <a:gd name="connsiteY81" fmla="*/ 1461155 h 1470582"/>
                  <a:gd name="connsiteX82" fmla="*/ 5099901 w 5646656"/>
                  <a:gd name="connsiteY82" fmla="*/ 1451728 h 1470582"/>
                  <a:gd name="connsiteX83" fmla="*/ 5222449 w 5646656"/>
                  <a:gd name="connsiteY83" fmla="*/ 1442301 h 1470582"/>
                  <a:gd name="connsiteX84" fmla="*/ 5646656 w 5646656"/>
                  <a:gd name="connsiteY84" fmla="*/ 1432875 h 1470582"/>
                  <a:gd name="connsiteX85" fmla="*/ 5637229 w 5646656"/>
                  <a:gd name="connsiteY85" fmla="*/ 829559 h 1470582"/>
                  <a:gd name="connsiteX86" fmla="*/ 5627802 w 5646656"/>
                  <a:gd name="connsiteY86" fmla="*/ 801279 h 1470582"/>
                  <a:gd name="connsiteX87" fmla="*/ 5618375 w 5646656"/>
                  <a:gd name="connsiteY87" fmla="*/ 0 h 147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5646656" h="1470582">
                    <a:moveTo>
                      <a:pt x="5618375" y="0"/>
                    </a:moveTo>
                    <a:lnTo>
                      <a:pt x="5618375" y="0"/>
                    </a:lnTo>
                    <a:cubicBezTo>
                      <a:pt x="5580668" y="3142"/>
                      <a:pt x="5542799" y="4734"/>
                      <a:pt x="5505253" y="9427"/>
                    </a:cubicBezTo>
                    <a:cubicBezTo>
                      <a:pt x="5394871" y="23225"/>
                      <a:pt x="5568040" y="18768"/>
                      <a:pt x="5401559" y="28281"/>
                    </a:cubicBezTo>
                    <a:cubicBezTo>
                      <a:pt x="5313663" y="33304"/>
                      <a:pt x="5225592" y="34566"/>
                      <a:pt x="5137608" y="37708"/>
                    </a:cubicBezTo>
                    <a:lnTo>
                      <a:pt x="5090474" y="47134"/>
                    </a:lnTo>
                    <a:cubicBezTo>
                      <a:pt x="5059843" y="52703"/>
                      <a:pt x="5026218" y="55984"/>
                      <a:pt x="4996206" y="65988"/>
                    </a:cubicBezTo>
                    <a:cubicBezTo>
                      <a:pt x="4841411" y="117587"/>
                      <a:pt x="5042778" y="54415"/>
                      <a:pt x="4911365" y="103695"/>
                    </a:cubicBezTo>
                    <a:cubicBezTo>
                      <a:pt x="4899234" y="108244"/>
                      <a:pt x="4885617" y="108139"/>
                      <a:pt x="4873658" y="113122"/>
                    </a:cubicBezTo>
                    <a:cubicBezTo>
                      <a:pt x="4847715" y="123932"/>
                      <a:pt x="4824338" y="140391"/>
                      <a:pt x="4798243" y="150829"/>
                    </a:cubicBezTo>
                    <a:cubicBezTo>
                      <a:pt x="4782532" y="157114"/>
                      <a:pt x="4767162" y="164332"/>
                      <a:pt x="4751109" y="169683"/>
                    </a:cubicBezTo>
                    <a:cubicBezTo>
                      <a:pt x="4738818" y="173780"/>
                      <a:pt x="4725533" y="174561"/>
                      <a:pt x="4713402" y="179110"/>
                    </a:cubicBezTo>
                    <a:cubicBezTo>
                      <a:pt x="4700244" y="184044"/>
                      <a:pt x="4687896" y="190991"/>
                      <a:pt x="4675695" y="197963"/>
                    </a:cubicBezTo>
                    <a:cubicBezTo>
                      <a:pt x="4665858" y="203584"/>
                      <a:pt x="4657828" y="212354"/>
                      <a:pt x="4647414" y="216817"/>
                    </a:cubicBezTo>
                    <a:cubicBezTo>
                      <a:pt x="4635506" y="221921"/>
                      <a:pt x="4622276" y="223102"/>
                      <a:pt x="4609707" y="226244"/>
                    </a:cubicBezTo>
                    <a:cubicBezTo>
                      <a:pt x="4584198" y="243250"/>
                      <a:pt x="4573620" y="251990"/>
                      <a:pt x="4543719" y="263951"/>
                    </a:cubicBezTo>
                    <a:cubicBezTo>
                      <a:pt x="4525267" y="271332"/>
                      <a:pt x="4505836" y="276013"/>
                      <a:pt x="4487159" y="282805"/>
                    </a:cubicBezTo>
                    <a:cubicBezTo>
                      <a:pt x="4342895" y="335265"/>
                      <a:pt x="4548482" y="265505"/>
                      <a:pt x="4383464" y="320512"/>
                    </a:cubicBezTo>
                    <a:cubicBezTo>
                      <a:pt x="4364073" y="326976"/>
                      <a:pt x="4337208" y="336734"/>
                      <a:pt x="4317476" y="339365"/>
                    </a:cubicBezTo>
                    <a:cubicBezTo>
                      <a:pt x="4283073" y="343952"/>
                      <a:pt x="4248346" y="345650"/>
                      <a:pt x="4213781" y="348792"/>
                    </a:cubicBezTo>
                    <a:cubicBezTo>
                      <a:pt x="4201212" y="351934"/>
                      <a:pt x="4188531" y="354660"/>
                      <a:pt x="4176074" y="358219"/>
                    </a:cubicBezTo>
                    <a:cubicBezTo>
                      <a:pt x="4166520" y="360949"/>
                      <a:pt x="4157609" y="366096"/>
                      <a:pt x="4147794" y="367646"/>
                    </a:cubicBezTo>
                    <a:cubicBezTo>
                      <a:pt x="4097746" y="375548"/>
                      <a:pt x="4047123" y="379333"/>
                      <a:pt x="3996965" y="386499"/>
                    </a:cubicBezTo>
                    <a:cubicBezTo>
                      <a:pt x="3974969" y="389641"/>
                      <a:pt x="3952765" y="391568"/>
                      <a:pt x="3930977" y="395926"/>
                    </a:cubicBezTo>
                    <a:cubicBezTo>
                      <a:pt x="3905569" y="401008"/>
                      <a:pt x="3880971" y="409698"/>
                      <a:pt x="3855563" y="414780"/>
                    </a:cubicBezTo>
                    <a:cubicBezTo>
                      <a:pt x="3800603" y="425772"/>
                      <a:pt x="3795538" y="426008"/>
                      <a:pt x="3733014" y="443060"/>
                    </a:cubicBezTo>
                    <a:cubicBezTo>
                      <a:pt x="3723428" y="445674"/>
                      <a:pt x="3714434" y="450331"/>
                      <a:pt x="3704734" y="452487"/>
                    </a:cubicBezTo>
                    <a:cubicBezTo>
                      <a:pt x="3686075" y="456633"/>
                      <a:pt x="3667198" y="460073"/>
                      <a:pt x="3648173" y="461914"/>
                    </a:cubicBezTo>
                    <a:cubicBezTo>
                      <a:pt x="3569732" y="469505"/>
                      <a:pt x="3412503" y="480767"/>
                      <a:pt x="3412503" y="480767"/>
                    </a:cubicBezTo>
                    <a:cubicBezTo>
                      <a:pt x="3327216" y="502089"/>
                      <a:pt x="3432079" y="475428"/>
                      <a:pt x="3308808" y="509048"/>
                    </a:cubicBezTo>
                    <a:cubicBezTo>
                      <a:pt x="3296309" y="512457"/>
                      <a:pt x="3283943" y="516763"/>
                      <a:pt x="3271101" y="518475"/>
                    </a:cubicBezTo>
                    <a:cubicBezTo>
                      <a:pt x="3236698" y="523062"/>
                      <a:pt x="3201971" y="524759"/>
                      <a:pt x="3167406" y="527901"/>
                    </a:cubicBezTo>
                    <a:cubicBezTo>
                      <a:pt x="3075447" y="550891"/>
                      <a:pt x="3190274" y="522819"/>
                      <a:pt x="3082565" y="546755"/>
                    </a:cubicBezTo>
                    <a:cubicBezTo>
                      <a:pt x="3053274" y="553264"/>
                      <a:pt x="3027931" y="562055"/>
                      <a:pt x="2997724" y="565609"/>
                    </a:cubicBezTo>
                    <a:cubicBezTo>
                      <a:pt x="2960145" y="570030"/>
                      <a:pt x="2922309" y="571893"/>
                      <a:pt x="2884602" y="575035"/>
                    </a:cubicBezTo>
                    <a:cubicBezTo>
                      <a:pt x="2875175" y="578177"/>
                      <a:pt x="2866159" y="583057"/>
                      <a:pt x="2856322" y="584462"/>
                    </a:cubicBezTo>
                    <a:cubicBezTo>
                      <a:pt x="2754231" y="599047"/>
                      <a:pt x="2775496" y="586296"/>
                      <a:pt x="2696066" y="603316"/>
                    </a:cubicBezTo>
                    <a:cubicBezTo>
                      <a:pt x="2670729" y="608745"/>
                      <a:pt x="2644710" y="612545"/>
                      <a:pt x="2620651" y="622169"/>
                    </a:cubicBezTo>
                    <a:cubicBezTo>
                      <a:pt x="2604940" y="628454"/>
                      <a:pt x="2590063" y="637477"/>
                      <a:pt x="2573517" y="641023"/>
                    </a:cubicBezTo>
                    <a:cubicBezTo>
                      <a:pt x="2545694" y="646985"/>
                      <a:pt x="2516956" y="647308"/>
                      <a:pt x="2488676" y="650450"/>
                    </a:cubicBezTo>
                    <a:cubicBezTo>
                      <a:pt x="2476107" y="653592"/>
                      <a:pt x="2463426" y="656318"/>
                      <a:pt x="2450969" y="659877"/>
                    </a:cubicBezTo>
                    <a:cubicBezTo>
                      <a:pt x="2407100" y="672411"/>
                      <a:pt x="2433059" y="670515"/>
                      <a:pt x="2375555" y="678730"/>
                    </a:cubicBezTo>
                    <a:cubicBezTo>
                      <a:pt x="2002556" y="732015"/>
                      <a:pt x="1949029" y="700647"/>
                      <a:pt x="1376313" y="707011"/>
                    </a:cubicBezTo>
                    <a:cubicBezTo>
                      <a:pt x="1366886" y="710153"/>
                      <a:pt x="1357587" y="713708"/>
                      <a:pt x="1348033" y="716438"/>
                    </a:cubicBezTo>
                    <a:cubicBezTo>
                      <a:pt x="1335576" y="719997"/>
                      <a:pt x="1321106" y="718677"/>
                      <a:pt x="1310326" y="725864"/>
                    </a:cubicBezTo>
                    <a:cubicBezTo>
                      <a:pt x="1300899" y="732149"/>
                      <a:pt x="1300319" y="747067"/>
                      <a:pt x="1291472" y="754145"/>
                    </a:cubicBezTo>
                    <a:cubicBezTo>
                      <a:pt x="1283713" y="760352"/>
                      <a:pt x="1272325" y="759658"/>
                      <a:pt x="1263192" y="763572"/>
                    </a:cubicBezTo>
                    <a:cubicBezTo>
                      <a:pt x="1250275" y="769108"/>
                      <a:pt x="1237401" y="774977"/>
                      <a:pt x="1225484" y="782425"/>
                    </a:cubicBezTo>
                    <a:cubicBezTo>
                      <a:pt x="1212161" y="790752"/>
                      <a:pt x="1202280" y="804663"/>
                      <a:pt x="1187777" y="810706"/>
                    </a:cubicBezTo>
                    <a:cubicBezTo>
                      <a:pt x="1163859" y="820672"/>
                      <a:pt x="1112363" y="829559"/>
                      <a:pt x="1112363" y="829559"/>
                    </a:cubicBezTo>
                    <a:cubicBezTo>
                      <a:pt x="1060775" y="863951"/>
                      <a:pt x="1104750" y="840509"/>
                      <a:pt x="1018095" y="857840"/>
                    </a:cubicBezTo>
                    <a:cubicBezTo>
                      <a:pt x="992686" y="862922"/>
                      <a:pt x="967262" y="868499"/>
                      <a:pt x="942680" y="876693"/>
                    </a:cubicBezTo>
                    <a:cubicBezTo>
                      <a:pt x="933253" y="879835"/>
                      <a:pt x="924082" y="883886"/>
                      <a:pt x="914400" y="886120"/>
                    </a:cubicBezTo>
                    <a:cubicBezTo>
                      <a:pt x="883176" y="893326"/>
                      <a:pt x="851220" y="897203"/>
                      <a:pt x="820132" y="904974"/>
                    </a:cubicBezTo>
                    <a:cubicBezTo>
                      <a:pt x="807563" y="908116"/>
                      <a:pt x="795129" y="911859"/>
                      <a:pt x="782425" y="914400"/>
                    </a:cubicBezTo>
                    <a:cubicBezTo>
                      <a:pt x="763682" y="918148"/>
                      <a:pt x="744523" y="919681"/>
                      <a:pt x="725864" y="923827"/>
                    </a:cubicBezTo>
                    <a:cubicBezTo>
                      <a:pt x="716164" y="925983"/>
                      <a:pt x="707265" y="931020"/>
                      <a:pt x="697583" y="933254"/>
                    </a:cubicBezTo>
                    <a:cubicBezTo>
                      <a:pt x="666359" y="940460"/>
                      <a:pt x="634403" y="944337"/>
                      <a:pt x="603315" y="952108"/>
                    </a:cubicBezTo>
                    <a:cubicBezTo>
                      <a:pt x="590746" y="955250"/>
                      <a:pt x="578065" y="957975"/>
                      <a:pt x="565608" y="961534"/>
                    </a:cubicBezTo>
                    <a:cubicBezTo>
                      <a:pt x="556054" y="964264"/>
                      <a:pt x="546968" y="968551"/>
                      <a:pt x="537328" y="970961"/>
                    </a:cubicBezTo>
                    <a:cubicBezTo>
                      <a:pt x="485222" y="983988"/>
                      <a:pt x="482735" y="979173"/>
                      <a:pt x="424206" y="989815"/>
                    </a:cubicBezTo>
                    <a:cubicBezTo>
                      <a:pt x="411459" y="992133"/>
                      <a:pt x="398908" y="995519"/>
                      <a:pt x="386499" y="999242"/>
                    </a:cubicBezTo>
                    <a:cubicBezTo>
                      <a:pt x="367464" y="1004953"/>
                      <a:pt x="348792" y="1011811"/>
                      <a:pt x="329938" y="1018095"/>
                    </a:cubicBezTo>
                    <a:cubicBezTo>
                      <a:pt x="320511" y="1021237"/>
                      <a:pt x="309926" y="1022010"/>
                      <a:pt x="301658" y="1027522"/>
                    </a:cubicBezTo>
                    <a:cubicBezTo>
                      <a:pt x="265109" y="1051888"/>
                      <a:pt x="284126" y="1042793"/>
                      <a:pt x="245097" y="1055802"/>
                    </a:cubicBezTo>
                    <a:cubicBezTo>
                      <a:pt x="180268" y="1099022"/>
                      <a:pt x="210033" y="1086345"/>
                      <a:pt x="160256" y="1102936"/>
                    </a:cubicBezTo>
                    <a:lnTo>
                      <a:pt x="103695" y="1140644"/>
                    </a:lnTo>
                    <a:lnTo>
                      <a:pt x="75414" y="1159497"/>
                    </a:lnTo>
                    <a:cubicBezTo>
                      <a:pt x="72272" y="1168924"/>
                      <a:pt x="70814" y="1179092"/>
                      <a:pt x="65988" y="1187778"/>
                    </a:cubicBezTo>
                    <a:cubicBezTo>
                      <a:pt x="54984" y="1207586"/>
                      <a:pt x="40849" y="1225485"/>
                      <a:pt x="28280" y="1244339"/>
                    </a:cubicBezTo>
                    <a:cubicBezTo>
                      <a:pt x="21996" y="1253766"/>
                      <a:pt x="13010" y="1261871"/>
                      <a:pt x="9427" y="1272619"/>
                    </a:cubicBezTo>
                    <a:lnTo>
                      <a:pt x="0" y="1300899"/>
                    </a:lnTo>
                    <a:cubicBezTo>
                      <a:pt x="3142" y="1329180"/>
                      <a:pt x="-1141" y="1359321"/>
                      <a:pt x="9427" y="1385741"/>
                    </a:cubicBezTo>
                    <a:cubicBezTo>
                      <a:pt x="13117" y="1394967"/>
                      <a:pt x="27770" y="1395167"/>
                      <a:pt x="37707" y="1395167"/>
                    </a:cubicBezTo>
                    <a:cubicBezTo>
                      <a:pt x="254546" y="1395167"/>
                      <a:pt x="471340" y="1388883"/>
                      <a:pt x="688157" y="1385741"/>
                    </a:cubicBezTo>
                    <a:lnTo>
                      <a:pt x="1649691" y="1395167"/>
                    </a:lnTo>
                    <a:cubicBezTo>
                      <a:pt x="1690655" y="1395879"/>
                      <a:pt x="1731272" y="1404106"/>
                      <a:pt x="1772239" y="1404594"/>
                    </a:cubicBezTo>
                    <a:lnTo>
                      <a:pt x="3233394" y="1414021"/>
                    </a:lnTo>
                    <a:cubicBezTo>
                      <a:pt x="3512883" y="1437312"/>
                      <a:pt x="3128468" y="1406784"/>
                      <a:pt x="3563332" y="1432875"/>
                    </a:cubicBezTo>
                    <a:cubicBezTo>
                      <a:pt x="3648253" y="1437970"/>
                      <a:pt x="3732900" y="1447257"/>
                      <a:pt x="3817856" y="1451728"/>
                    </a:cubicBezTo>
                    <a:cubicBezTo>
                      <a:pt x="4037878" y="1463308"/>
                      <a:pt x="3937355" y="1456570"/>
                      <a:pt x="4119513" y="1470582"/>
                    </a:cubicBezTo>
                    <a:lnTo>
                      <a:pt x="5024486" y="1461155"/>
                    </a:lnTo>
                    <a:cubicBezTo>
                      <a:pt x="5049815" y="1460668"/>
                      <a:pt x="5074681" y="1454130"/>
                      <a:pt x="5099901" y="1451728"/>
                    </a:cubicBezTo>
                    <a:cubicBezTo>
                      <a:pt x="5140686" y="1447844"/>
                      <a:pt x="5181503" y="1443713"/>
                      <a:pt x="5222449" y="1442301"/>
                    </a:cubicBezTo>
                    <a:cubicBezTo>
                      <a:pt x="5363802" y="1437427"/>
                      <a:pt x="5505254" y="1436017"/>
                      <a:pt x="5646656" y="1432875"/>
                    </a:cubicBezTo>
                    <a:cubicBezTo>
                      <a:pt x="5643514" y="1231770"/>
                      <a:pt x="5643230" y="1030599"/>
                      <a:pt x="5637229" y="829559"/>
                    </a:cubicBezTo>
                    <a:cubicBezTo>
                      <a:pt x="5636933" y="819627"/>
                      <a:pt x="5627914" y="811215"/>
                      <a:pt x="5627802" y="801279"/>
                    </a:cubicBezTo>
                    <a:cubicBezTo>
                      <a:pt x="5624766" y="531061"/>
                      <a:pt x="5619946" y="133546"/>
                      <a:pt x="5618375" y="0"/>
                    </a:cubicBezTo>
                    <a:close/>
                  </a:path>
                </a:pathLst>
              </a:custGeom>
              <a:solidFill>
                <a:srgbClr val="B5E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2871" y="6194531"/>
              <a:ext cx="714378" cy="714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1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559556" y="411493"/>
            <a:ext cx="6958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이번 주말</a:t>
            </a:r>
            <a:r>
              <a:rPr lang="en-US" altLang="ko-KR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</a:p>
          <a:p>
            <a:pPr algn="r"/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평소 관심있던 지역으로</a:t>
            </a:r>
            <a:r>
              <a:rPr lang="en-US" altLang="ko-KR" sz="2800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떠나보는 건 어때요</a:t>
            </a:r>
            <a:r>
              <a:rPr lang="en-US" altLang="ko-KR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10750" y="1525275"/>
            <a:ext cx="6107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전통 시장</a:t>
            </a:r>
            <a:r>
              <a:rPr lang="en-US" altLang="ko-KR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축제</a:t>
            </a:r>
            <a:r>
              <a:rPr lang="en-US" altLang="ko-KR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관광지</a:t>
            </a:r>
            <a:r>
              <a:rPr lang="en-US" altLang="ko-KR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체험 마을 정보를 볼 수 있어요</a:t>
            </a:r>
            <a:endParaRPr lang="en-US" altLang="ko-KR" sz="20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996526" y="1925385"/>
            <a:ext cx="4293138" cy="7854666"/>
            <a:chOff x="7204710" y="228600"/>
            <a:chExt cx="4316730" cy="645870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58" name="모서리가 둥근 직사각형 57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629231" y="1925385"/>
            <a:ext cx="4293138" cy="7854666"/>
            <a:chOff x="7204710" y="228600"/>
            <a:chExt cx="4316730" cy="6458703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61" name="모서리가 둥근 직사각형 60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20383" y="1925385"/>
            <a:ext cx="4293138" cy="7854666"/>
            <a:chOff x="7204710" y="228600"/>
            <a:chExt cx="4316730" cy="6458703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87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49445" y="462730"/>
            <a:ext cx="70904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OCR</a:t>
            </a:r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을 통한 쉬운 카드 결제부터</a:t>
            </a:r>
            <a:endParaRPr lang="en-US" altLang="ko-KR" sz="28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기부 내역과 기부금 영수증 확인까지 편리하게</a:t>
            </a:r>
            <a:endParaRPr lang="en-US" altLang="ko-KR" sz="28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561091" y="1400815"/>
            <a:ext cx="4273592" cy="7818904"/>
            <a:chOff x="7204710" y="228600"/>
            <a:chExt cx="4316730" cy="6458703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85508" y="939783"/>
            <a:ext cx="4273592" cy="7818904"/>
            <a:chOff x="7204710" y="228600"/>
            <a:chExt cx="4316730" cy="645870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7" b="30749"/>
          <a:stretch/>
        </p:blipFill>
        <p:spPr>
          <a:xfrm>
            <a:off x="874017" y="2173979"/>
            <a:ext cx="3255541" cy="394826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640542" y="3078871"/>
            <a:ext cx="1474562" cy="1474562"/>
            <a:chOff x="4683821" y="2954606"/>
            <a:chExt cx="1842886" cy="1842886"/>
          </a:xfrm>
        </p:grpSpPr>
        <p:sp>
          <p:nvSpPr>
            <p:cNvPr id="30" name="타원 29"/>
            <p:cNvSpPr/>
            <p:nvPr/>
          </p:nvSpPr>
          <p:spPr>
            <a:xfrm>
              <a:off x="4683821" y="2954606"/>
              <a:ext cx="1842886" cy="18428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4809728" y="3080514"/>
              <a:ext cx="1591072" cy="15910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7334" y="3328289"/>
              <a:ext cx="1095520" cy="109552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83398" y1="15430" x2="83398" y2="22266"/>
                          <a14:foregroundMark x1="84766" y1="79688" x2="83398" y2="84180"/>
                          <a14:foregroundMark x1="15430" y1="82617" x2="11719" y2="78906"/>
                          <a14:foregroundMark x1="13867" y1="17773" x2="13281" y2="23047"/>
                          <a14:backgroundMark x1="63672" y1="38867" x2="62891" y2="63086"/>
                          <a14:backgroundMark x1="32813" y1="41992" x2="36523" y2="57813"/>
                          <a14:backgroundMark x1="60742" y1="68359" x2="39648" y2="63086"/>
                          <a14:backgroundMark x1="53125" y1="37305" x2="45703" y2="3730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728794" y="2954606"/>
              <a:ext cx="1752940" cy="1752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71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000">
              <a:schemeClr val="bg2">
                <a:lumMod val="90000"/>
              </a:schemeClr>
            </a:gs>
            <a:gs pos="7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82265" y="350305"/>
            <a:ext cx="6386806" cy="4623328"/>
            <a:chOff x="5450337" y="270660"/>
            <a:chExt cx="5213594" cy="3910196"/>
          </a:xfrm>
        </p:grpSpPr>
        <p:pic>
          <p:nvPicPr>
            <p:cNvPr id="3074" name="Picture 2" descr="실버 iMac 일러스트레이션, MacBook Pro iMac Apple, 컴퓨터 데스크탑 PC, 템플릿, 각도, 전자 제품 png |  PNGW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94" b="96812" l="7609" r="94022">
                          <a14:foregroundMark x1="8152" y1="81014" x2="7609" y2="2754"/>
                          <a14:foregroundMark x1="81957" y1="1739" x2="94022" y2="2464"/>
                          <a14:foregroundMark x1="92826" y1="15942" x2="93587" y2="73623"/>
                          <a14:foregroundMark x1="44783" y1="96812" x2="46304" y2="84348"/>
                          <a14:foregroundMark x1="25870" y1="81304" x2="70978" y2="80725"/>
                          <a14:foregroundMark x1="76848" y1="80870" x2="88478" y2="77536"/>
                          <a14:foregroundMark x1="88913" y1="73768" x2="13370" y2="72319"/>
                          <a14:foregroundMark x1="67609" y1="2609" x2="11196" y2="2609"/>
                          <a14:foregroundMark x1="23261" y1="80145" x2="11739" y2="81739"/>
                          <a14:foregroundMark x1="75109" y1="2754" x2="84239" y2="2464"/>
                          <a14:foregroundMark x1="89565" y1="82319" x2="92174" y2="80870"/>
                          <a14:backgroundMark x1="14674" y1="14493" x2="86087" y2="64493"/>
                          <a14:backgroundMark x1="67283" y1="90580" x2="95435" y2="94638"/>
                          <a14:backgroundMark x1="62174" y1="88696" x2="63478" y2="92319"/>
                          <a14:backgroundMark x1="61087" y1="86957" x2="66087" y2="8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337" y="270660"/>
              <a:ext cx="5213594" cy="3910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943600" y="422031"/>
              <a:ext cx="4314092" cy="261424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146694" y="3661152"/>
            <a:ext cx="6747444" cy="3196848"/>
            <a:chOff x="4375883" y="2113448"/>
            <a:chExt cx="7323748" cy="413951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28" name="Picture 4" descr="회색 및 검은 색 노트북 컴퓨터, MacBook Pro 노트북 템플릿 컴퓨터 소프트웨어, 맥북, 전자 제품, 컴퓨터, 전자 장치 png  | PNGWi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000" b="94808" l="2283" r="98804">
                          <a14:foregroundMark x1="14130" y1="73269" x2="15435" y2="43462"/>
                          <a14:foregroundMark x1="13587" y1="40192" x2="18152" y2="5192"/>
                          <a14:foregroundMark x1="5217" y1="90385" x2="97609" y2="90192"/>
                          <a14:foregroundMark x1="3261" y1="89615" x2="3152" y2="91346"/>
                          <a14:foregroundMark x1="2391" y1="89423" x2="2283" y2="88846"/>
                          <a14:foregroundMark x1="5870" y1="94808" x2="94674" y2="94231"/>
                          <a14:foregroundMark x1="96522" y1="89231" x2="97391" y2="89231"/>
                          <a14:foregroundMark x1="98261" y1="89231" x2="94239" y2="89423"/>
                          <a14:foregroundMark x1="98804" y1="88654" x2="95109" y2="88654"/>
                          <a14:foregroundMark x1="8370" y1="88654" x2="2283" y2="88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883" y="2113448"/>
              <a:ext cx="7323748" cy="4139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5509846" y="2344616"/>
              <a:ext cx="5111262" cy="318867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874928" y="2661969"/>
            <a:ext cx="6574983" cy="4911742"/>
            <a:chOff x="6855267" y="2850597"/>
            <a:chExt cx="4817620" cy="4911742"/>
          </a:xfrm>
        </p:grpSpPr>
        <p:pic>
          <p:nvPicPr>
            <p:cNvPr id="3078" name="Picture 6" descr="Page 2 | Ipad Air Images - Free Download on Freepik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08206" y="2897658"/>
              <a:ext cx="4911742" cy="4817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7583337" y="4120079"/>
              <a:ext cx="3256344" cy="2352117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01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66144" y="573950"/>
            <a:ext cx="1959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err="1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Kotlin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51840" y="2380297"/>
            <a:ext cx="2671012" cy="3161858"/>
            <a:chOff x="1251840" y="2547566"/>
            <a:chExt cx="2671012" cy="3161858"/>
          </a:xfrm>
          <a:solidFill>
            <a:schemeClr val="bg1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1251841" y="2547566"/>
              <a:ext cx="2671011" cy="3161858"/>
            </a:xfrm>
            <a:prstGeom prst="roundRect">
              <a:avLst>
                <a:gd name="adj" fmla="val 16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1840" y="2993094"/>
              <a:ext cx="267101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네이티브</a:t>
              </a:r>
              <a:endParaRPr lang="ko-KR" altLang="en-US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pic>
          <p:nvPicPr>
            <p:cNvPr id="8" name="Picture 4" descr="Kotlin] 코틀린이란?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574" y="3961842"/>
              <a:ext cx="1996610" cy="998305"/>
            </a:xfrm>
            <a:prstGeom prst="rect">
              <a:avLst/>
            </a:prstGeom>
            <a:grpFill/>
            <a:extLst/>
          </p:spPr>
        </p:pic>
      </p:grpSp>
      <p:grpSp>
        <p:nvGrpSpPr>
          <p:cNvPr id="9" name="그룹 8"/>
          <p:cNvGrpSpPr/>
          <p:nvPr/>
        </p:nvGrpSpPr>
        <p:grpSpPr>
          <a:xfrm>
            <a:off x="7935137" y="2380297"/>
            <a:ext cx="2671011" cy="3161858"/>
            <a:chOff x="7935137" y="2547566"/>
            <a:chExt cx="2671011" cy="3161858"/>
          </a:xfrm>
          <a:solidFill>
            <a:schemeClr val="bg1"/>
          </a:solidFill>
        </p:grpSpPr>
        <p:sp>
          <p:nvSpPr>
            <p:cNvPr id="10" name="모서리가 둥근 직사각형 9"/>
            <p:cNvSpPr/>
            <p:nvPr/>
          </p:nvSpPr>
          <p:spPr>
            <a:xfrm>
              <a:off x="7935137" y="2547566"/>
              <a:ext cx="2671011" cy="3161858"/>
            </a:xfrm>
            <a:prstGeom prst="roundRect">
              <a:avLst>
                <a:gd name="adj" fmla="val 16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35138" y="2993094"/>
              <a:ext cx="26710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크로스플랫폼</a:t>
              </a:r>
              <a:endParaRPr lang="ko-KR" altLang="en-US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pic>
          <p:nvPicPr>
            <p:cNvPr id="12" name="Picture 8" descr="images.velog.io/images/kwonh/post/46773eee-142e-4b...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756" y="3821711"/>
              <a:ext cx="1639771" cy="1278563"/>
            </a:xfrm>
            <a:prstGeom prst="rect">
              <a:avLst/>
            </a:prstGeom>
            <a:grpFill/>
            <a:extLst/>
          </p:spPr>
        </p:pic>
      </p:grpSp>
      <p:grpSp>
        <p:nvGrpSpPr>
          <p:cNvPr id="13" name="그룹 12"/>
          <p:cNvGrpSpPr/>
          <p:nvPr/>
        </p:nvGrpSpPr>
        <p:grpSpPr>
          <a:xfrm>
            <a:off x="4593488" y="2380297"/>
            <a:ext cx="2671012" cy="3161858"/>
            <a:chOff x="4593488" y="2547566"/>
            <a:chExt cx="2671012" cy="3161858"/>
          </a:xfrm>
          <a:solidFill>
            <a:schemeClr val="bg1"/>
          </a:solidFill>
        </p:grpSpPr>
        <p:sp>
          <p:nvSpPr>
            <p:cNvPr id="14" name="모서리가 둥근 직사각형 13"/>
            <p:cNvSpPr/>
            <p:nvPr/>
          </p:nvSpPr>
          <p:spPr>
            <a:xfrm>
              <a:off x="4593489" y="2547566"/>
              <a:ext cx="2671011" cy="3161858"/>
            </a:xfrm>
            <a:prstGeom prst="roundRect">
              <a:avLst>
                <a:gd name="adj" fmla="val 16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93488" y="2993094"/>
              <a:ext cx="267101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하이브리드</a:t>
              </a:r>
              <a:endParaRPr lang="ko-KR" altLang="en-US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pic>
          <p:nvPicPr>
            <p:cNvPr id="16" name="Picture 10" descr="Week 1 학습가이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761" y="3756744"/>
              <a:ext cx="1408499" cy="1408499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118961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623750" y="444947"/>
            <a:ext cx="3527078" cy="6683925"/>
            <a:chOff x="3211405" y="444947"/>
            <a:chExt cx="3527078" cy="6683925"/>
          </a:xfrm>
        </p:grpSpPr>
        <p:sp>
          <p:nvSpPr>
            <p:cNvPr id="6" name="TextBox 5"/>
            <p:cNvSpPr txBox="1"/>
            <p:nvPr/>
          </p:nvSpPr>
          <p:spPr>
            <a:xfrm>
              <a:off x="4444990" y="444947"/>
              <a:ext cx="1059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n w="28575">
                    <a:noFill/>
                  </a:ln>
                  <a:solidFill>
                    <a:schemeClr val="bg2">
                      <a:lumMod val="10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카메라</a:t>
              </a:r>
              <a:endParaRPr lang="ko-KR" altLang="en-US" sz="2400" b="1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11405" y="675780"/>
              <a:ext cx="3527078" cy="6453092"/>
              <a:chOff x="7204710" y="228600"/>
              <a:chExt cx="4316730" cy="6458703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339" b="89994" l="9916" r="89979">
                            <a14:foregroundMark x1="16075" y1="16677" x2="16075" y2="19163"/>
                            <a14:foregroundMark x1="16075" y1="21528" x2="16284" y2="85992"/>
                            <a14:foregroundMark x1="16284" y1="13827" x2="24948" y2="9339"/>
                            <a14:foregroundMark x1="49374" y1="63311" x2="51044" y2="46816"/>
                            <a14:foregroundMark x1="55487" y1="23063" x2="35929" y2="64847"/>
                            <a14:foregroundMark x1="21770" y1="19425" x2="58319" y2="79930"/>
                            <a14:backgroundMark x1="12839" y1="52638" x2="10856" y2="74348"/>
                            <a14:backgroundMark x1="14301" y1="67010" x2="12839" y2="890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4710" y="228600"/>
                <a:ext cx="4316730" cy="6458703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stA="45000" endPos="0" dir="5400000" sy="-100000" algn="bl" rotWithShape="0"/>
              </a:effectLst>
            </p:spPr>
          </p:pic>
          <p:sp>
            <p:nvSpPr>
              <p:cNvPr id="13" name="모서리가 둥근 직사각형 12"/>
              <p:cNvSpPr/>
              <p:nvPr/>
            </p:nvSpPr>
            <p:spPr>
              <a:xfrm>
                <a:off x="8002905" y="926207"/>
                <a:ext cx="2720340" cy="5063489"/>
              </a:xfrm>
              <a:prstGeom prst="roundRect">
                <a:avLst>
                  <a:gd name="adj" fmla="val 7423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6840491" y="444946"/>
            <a:ext cx="3527078" cy="6683925"/>
            <a:chOff x="6666870" y="444946"/>
            <a:chExt cx="3527078" cy="6683925"/>
          </a:xfrm>
        </p:grpSpPr>
        <p:sp>
          <p:nvSpPr>
            <p:cNvPr id="7" name="TextBox 6"/>
            <p:cNvSpPr txBox="1"/>
            <p:nvPr/>
          </p:nvSpPr>
          <p:spPr>
            <a:xfrm>
              <a:off x="7997438" y="444946"/>
              <a:ext cx="865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 w="28575">
                    <a:noFill/>
                  </a:ln>
                  <a:solidFill>
                    <a:schemeClr val="bg2">
                      <a:lumMod val="10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GPS</a:t>
              </a:r>
              <a:endParaRPr lang="ko-KR" altLang="en-US" sz="2400" b="1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66870" y="675779"/>
              <a:ext cx="3527078" cy="6453092"/>
              <a:chOff x="7204710" y="228600"/>
              <a:chExt cx="4316730" cy="6458703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339" b="89994" l="9916" r="89979">
                            <a14:foregroundMark x1="16075" y1="16677" x2="16075" y2="19163"/>
                            <a14:foregroundMark x1="16075" y1="21528" x2="16284" y2="85992"/>
                            <a14:foregroundMark x1="16284" y1="13827" x2="24948" y2="9339"/>
                            <a14:foregroundMark x1="49374" y1="63311" x2="51044" y2="46816"/>
                            <a14:foregroundMark x1="55487" y1="23063" x2="35929" y2="64847"/>
                            <a14:foregroundMark x1="21770" y1="19425" x2="58319" y2="79930"/>
                            <a14:backgroundMark x1="12839" y1="52638" x2="10856" y2="74348"/>
                            <a14:backgroundMark x1="14301" y1="67010" x2="12839" y2="890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4710" y="228600"/>
                <a:ext cx="4316730" cy="6458703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stA="45000" endPos="0" dir="5400000" sy="-100000" algn="bl" rotWithShape="0"/>
              </a:effectLst>
            </p:spPr>
          </p:pic>
          <p:sp>
            <p:nvSpPr>
              <p:cNvPr id="16" name="모서리가 둥근 직사각형 15"/>
              <p:cNvSpPr/>
              <p:nvPr/>
            </p:nvSpPr>
            <p:spPr>
              <a:xfrm>
                <a:off x="8002905" y="926207"/>
                <a:ext cx="2720340" cy="5063489"/>
              </a:xfrm>
              <a:prstGeom prst="roundRect">
                <a:avLst>
                  <a:gd name="adj" fmla="val 742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521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593" y="573950"/>
            <a:ext cx="27622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QUARTZ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8" name="Picture 2" descr="5분 안에 구축하는 Quartz 동적 스케쥴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1" y="2760306"/>
            <a:ext cx="6202876" cy="21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9" r="40041" b="42464"/>
          <a:stretch/>
        </p:blipFill>
        <p:spPr>
          <a:xfrm>
            <a:off x="1156410" y="2095288"/>
            <a:ext cx="2719851" cy="352373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359889" y="4518677"/>
            <a:ext cx="1681485" cy="2421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0622" y="573950"/>
            <a:ext cx="4870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Spring Security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63714" y="2317216"/>
            <a:ext cx="3450270" cy="3450270"/>
            <a:chOff x="2777583" y="1454828"/>
            <a:chExt cx="1606415" cy="160641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838514" y="1464374"/>
              <a:ext cx="1484555" cy="14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Spring Security] 기본 필터 소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1250" y1="42250" x2="51250" y2="42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7583" y="1454828"/>
              <a:ext cx="1606415" cy="1606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990" y="2904174"/>
            <a:ext cx="1905964" cy="19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06920"/>
              </p:ext>
            </p:extLst>
          </p:nvPr>
        </p:nvGraphicFramePr>
        <p:xfrm>
          <a:off x="2116464" y="1856982"/>
          <a:ext cx="8128000" cy="4208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429764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15457279"/>
                    </a:ext>
                  </a:extLst>
                </a:gridCol>
              </a:tblGrid>
              <a:tr h="10520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223289"/>
                  </a:ext>
                </a:extLst>
              </a:tr>
              <a:tr h="10520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286"/>
                  </a:ext>
                </a:extLst>
              </a:tr>
              <a:tr h="10520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464621"/>
                  </a:ext>
                </a:extLst>
              </a:tr>
              <a:tr h="10520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7968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934512" y="573950"/>
            <a:ext cx="2422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외부 </a:t>
            </a:r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API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59" y="2021977"/>
            <a:ext cx="2514600" cy="809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7821" y="2176179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카카오 페이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47820" y="425807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지도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1709" y="3152231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축제 정보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API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959" y="3021497"/>
            <a:ext cx="2514600" cy="8477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188" y="4158522"/>
            <a:ext cx="2514600" cy="6607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959" y="5195821"/>
            <a:ext cx="2493058" cy="7104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41408" y="5363917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OCR API</a:t>
            </a:r>
          </a:p>
        </p:txBody>
      </p:sp>
    </p:spTree>
    <p:extLst>
      <p:ext uri="{BB962C8B-B14F-4D97-AF65-F5344CB8AC3E}">
        <p14:creationId xmlns:p14="http://schemas.microsoft.com/office/powerpoint/2010/main" val="169541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94296" y="573950"/>
            <a:ext cx="3502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아키텍처 구조도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5" y="1551008"/>
            <a:ext cx="8934644" cy="48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6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76375" y="573950"/>
            <a:ext cx="2138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기대 효과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769338" y="2214045"/>
            <a:ext cx="2235200" cy="3256198"/>
            <a:chOff x="1449560" y="2367845"/>
            <a:chExt cx="2235200" cy="3256198"/>
          </a:xfrm>
        </p:grpSpPr>
        <p:sp>
          <p:nvSpPr>
            <p:cNvPr id="4" name="직사각형 3"/>
            <p:cNvSpPr/>
            <p:nvPr/>
          </p:nvSpPr>
          <p:spPr>
            <a:xfrm>
              <a:off x="1618823" y="5039268"/>
              <a:ext cx="18966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err="1" smtClean="0">
                  <a:latin typeface="이서윤체" panose="02010600000101010101" pitchFamily="2" charset="-127"/>
                  <a:ea typeface="이서윤체" panose="02010600000101010101" pitchFamily="2" charset="-127"/>
                </a:rPr>
                <a:t>기부액</a:t>
              </a:r>
              <a:r>
                <a:rPr lang="ko-KR" altLang="en-US" sz="3200" dirty="0" smtClean="0">
                  <a:latin typeface="이서윤체" panose="02010600000101010101" pitchFamily="2" charset="-127"/>
                  <a:ea typeface="이서윤체" panose="02010600000101010101" pitchFamily="2" charset="-127"/>
                </a:rPr>
                <a:t> 증대</a:t>
              </a:r>
              <a:endParaRPr lang="ko-KR" altLang="en-US" sz="3200" b="0" i="0" dirty="0">
                <a:solidFill>
                  <a:srgbClr val="2F2C2D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560" y="2367845"/>
              <a:ext cx="2235200" cy="22352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41733" y="2060222"/>
            <a:ext cx="2877711" cy="3525768"/>
            <a:chOff x="5362509" y="2060222"/>
            <a:chExt cx="2877711" cy="3525768"/>
          </a:xfrm>
        </p:grpSpPr>
        <p:sp>
          <p:nvSpPr>
            <p:cNvPr id="5" name="직사각형 4"/>
            <p:cNvSpPr/>
            <p:nvPr/>
          </p:nvSpPr>
          <p:spPr>
            <a:xfrm>
              <a:off x="5362509" y="5001215"/>
              <a:ext cx="28777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smtClean="0">
                  <a:latin typeface="이서윤체" panose="02010600000101010101" pitchFamily="2" charset="-127"/>
                  <a:ea typeface="이서윤체" panose="02010600000101010101" pitchFamily="2" charset="-127"/>
                </a:rPr>
                <a:t>장기적인 지역 발전</a:t>
              </a:r>
              <a:endParaRPr lang="ko-KR" altLang="en-US" sz="3200" b="0" i="0" dirty="0">
                <a:solidFill>
                  <a:srgbClr val="2F2C2D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3735" y="2060222"/>
              <a:ext cx="2235261" cy="2235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33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1537" y="573950"/>
            <a:ext cx="2608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고도화 방안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087683" y="1941165"/>
            <a:ext cx="3385752" cy="4126002"/>
            <a:chOff x="529029" y="1941165"/>
            <a:chExt cx="3385752" cy="41260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529029" y="2916194"/>
              <a:ext cx="3385752" cy="3150973"/>
            </a:xfrm>
            <a:prstGeom prst="roundRect">
              <a:avLst/>
            </a:prstGeom>
            <a:solidFill>
              <a:srgbClr val="9DC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60369" y="4549150"/>
              <a:ext cx="232307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2">
                      <a:lumMod val="10000"/>
                    </a:schemeClr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병목 현상 </a:t>
              </a:r>
              <a:r>
                <a:rPr lang="ko-KR" altLang="en-US" sz="3200" dirty="0" smtClean="0">
                  <a:solidFill>
                    <a:schemeClr val="bg2">
                      <a:lumMod val="10000"/>
                    </a:schemeClr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처리</a:t>
              </a:r>
              <a:endParaRPr lang="ko-KR" altLang="en-US" sz="3200" b="0" i="0" dirty="0">
                <a:solidFill>
                  <a:schemeClr val="bg2">
                    <a:lumMod val="10000"/>
                  </a:schemeClr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234519" y="1941165"/>
              <a:ext cx="1925344" cy="1925344"/>
              <a:chOff x="1234519" y="1941165"/>
              <a:chExt cx="1925344" cy="1925344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234519" y="1941165"/>
                <a:ext cx="1925344" cy="19253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499903" y="2198230"/>
                <a:ext cx="1460641" cy="1460641"/>
              </a:xfrm>
              <a:prstGeom prst="rect">
                <a:avLst/>
              </a:prstGeom>
            </p:spPr>
          </p:pic>
        </p:grpSp>
      </p:grpSp>
      <p:grpSp>
        <p:nvGrpSpPr>
          <p:cNvPr id="46" name="그룹 45"/>
          <p:cNvGrpSpPr/>
          <p:nvPr/>
        </p:nvGrpSpPr>
        <p:grpSpPr>
          <a:xfrm>
            <a:off x="6917476" y="1941165"/>
            <a:ext cx="3385752" cy="4126002"/>
            <a:chOff x="6917476" y="1941165"/>
            <a:chExt cx="3385752" cy="4126002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6917476" y="2916194"/>
              <a:ext cx="3385752" cy="3150973"/>
            </a:xfrm>
            <a:prstGeom prst="roundRect">
              <a:avLst/>
            </a:prstGeom>
            <a:solidFill>
              <a:srgbClr val="9DC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046462" y="4549150"/>
              <a:ext cx="312777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10000"/>
                    </a:schemeClr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AI </a:t>
              </a:r>
              <a:r>
                <a:rPr lang="ko-KR" altLang="en-US" sz="3200" dirty="0">
                  <a:solidFill>
                    <a:schemeClr val="bg2">
                      <a:lumMod val="10000"/>
                    </a:schemeClr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기반 </a:t>
              </a:r>
              <a:r>
                <a:rPr lang="ko-KR" altLang="en-US" sz="3200" dirty="0" smtClean="0">
                  <a:solidFill>
                    <a:schemeClr val="bg2">
                      <a:lumMod val="10000"/>
                    </a:schemeClr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추천 시스템</a:t>
              </a:r>
              <a:endParaRPr lang="ko-KR" altLang="en-US" sz="3200" dirty="0"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622966" y="1941165"/>
              <a:ext cx="1925344" cy="1925344"/>
              <a:chOff x="5176328" y="1941165"/>
              <a:chExt cx="1925344" cy="1925344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5176328" y="1941165"/>
                <a:ext cx="1925344" cy="19253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5436" y="2255005"/>
                <a:ext cx="1251556" cy="12515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1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17678" y="3584415"/>
            <a:ext cx="2456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감사합니다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64" y="2133600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6521" y="2967195"/>
            <a:ext cx="15584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Q &amp; A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9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개의 일본 풍경 아이디어 | 마을 사진, 시골, 일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41359" y="1272545"/>
            <a:ext cx="3514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고향 사랑</a:t>
            </a:r>
            <a:r>
              <a:rPr lang="en-US" altLang="ko-KR" sz="4400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4400" dirty="0" err="1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기부제</a:t>
            </a:r>
            <a:endParaRPr lang="ko-KR" altLang="en-US" sz="4400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38" name="순서도: 지연 37"/>
          <p:cNvSpPr/>
          <p:nvPr/>
        </p:nvSpPr>
        <p:spPr>
          <a:xfrm rot="16200000">
            <a:off x="3990343" y="-907012"/>
            <a:ext cx="4416136" cy="14516101"/>
          </a:xfrm>
          <a:prstGeom prst="flowChartDelay">
            <a:avLst/>
          </a:prstGeom>
          <a:solidFill>
            <a:srgbClr val="D9B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8475" y="1842137"/>
            <a:ext cx="3749383" cy="374938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12" y="4294344"/>
            <a:ext cx="1922318" cy="192231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801" y="2776904"/>
            <a:ext cx="4091940" cy="409194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828" y="3022443"/>
            <a:ext cx="4266788" cy="426678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527" y="4589355"/>
            <a:ext cx="1100245" cy="110024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482" y="3856203"/>
            <a:ext cx="3301864" cy="33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8956369" y="5798081"/>
            <a:ext cx="1461008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71699" y="5798081"/>
            <a:ext cx="91563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114170" y="5798728"/>
            <a:ext cx="91563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02002" y="573950"/>
            <a:ext cx="4003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고향 사랑</a:t>
            </a:r>
            <a:r>
              <a:rPr lang="en-US" altLang="ko-KR" sz="4400" b="1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4400" b="1" dirty="0" err="1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기부제</a:t>
            </a:r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?</a:t>
            </a:r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233032" y="3009524"/>
            <a:ext cx="2677912" cy="2677912"/>
            <a:chOff x="1138208" y="3149600"/>
            <a:chExt cx="3068320" cy="3068320"/>
          </a:xfrm>
        </p:grpSpPr>
        <p:sp>
          <p:nvSpPr>
            <p:cNvPr id="9" name="타원 8"/>
            <p:cNvSpPr/>
            <p:nvPr/>
          </p:nvSpPr>
          <p:spPr>
            <a:xfrm>
              <a:off x="1138208" y="3149600"/>
              <a:ext cx="3068320" cy="3068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412" y="3344804"/>
              <a:ext cx="2677912" cy="2677912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4790561" y="3009524"/>
            <a:ext cx="2677912" cy="2677912"/>
            <a:chOff x="4462404" y="3149600"/>
            <a:chExt cx="3068320" cy="3068320"/>
          </a:xfrm>
        </p:grpSpPr>
        <p:sp>
          <p:nvSpPr>
            <p:cNvPr id="12" name="타원 11"/>
            <p:cNvSpPr/>
            <p:nvPr/>
          </p:nvSpPr>
          <p:spPr>
            <a:xfrm>
              <a:off x="4462404" y="3149600"/>
              <a:ext cx="3068320" cy="3068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7608" y="3344804"/>
              <a:ext cx="2677912" cy="2677912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348090" y="2964816"/>
            <a:ext cx="2671506" cy="2671506"/>
            <a:chOff x="7725928" y="3149600"/>
            <a:chExt cx="3068320" cy="3068320"/>
          </a:xfrm>
        </p:grpSpPr>
        <p:sp>
          <p:nvSpPr>
            <p:cNvPr id="16" name="타원 15"/>
            <p:cNvSpPr/>
            <p:nvPr/>
          </p:nvSpPr>
          <p:spPr>
            <a:xfrm>
              <a:off x="7725928" y="3149600"/>
              <a:ext cx="3068320" cy="3068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1132" y="3344804"/>
              <a:ext cx="2677912" cy="267791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114170" y="5798728"/>
            <a:ext cx="915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지자체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71699" y="5807016"/>
            <a:ext cx="915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기부자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50309" y="580248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지역 생산자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8" name="원형 화살표 27"/>
          <p:cNvSpPr/>
          <p:nvPr/>
        </p:nvSpPr>
        <p:spPr>
          <a:xfrm>
            <a:off x="3422764" y="2489834"/>
            <a:ext cx="1757680" cy="1810735"/>
          </a:xfrm>
          <a:prstGeom prst="circular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flipH="1">
            <a:off x="3546088" y="1916525"/>
            <a:ext cx="16343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C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세액 공제</a:t>
            </a:r>
            <a:endParaRPr lang="ko-KR" altLang="en-US" sz="3200" dirty="0">
              <a:solidFill>
                <a:srgbClr val="FFC00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30" name="원형 화살표 29"/>
          <p:cNvSpPr/>
          <p:nvPr/>
        </p:nvSpPr>
        <p:spPr>
          <a:xfrm flipH="1">
            <a:off x="7029442" y="2489833"/>
            <a:ext cx="1757680" cy="1810735"/>
          </a:xfrm>
          <a:prstGeom prst="circular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6866255" y="1916525"/>
            <a:ext cx="2084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C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답례품 </a:t>
            </a:r>
            <a:r>
              <a:rPr lang="ko-KR" altLang="en-US" sz="3200" dirty="0" smtClean="0">
                <a:solidFill>
                  <a:srgbClr val="FFC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공급</a:t>
            </a:r>
            <a:endParaRPr lang="ko-KR" altLang="en-US" sz="3200" dirty="0">
              <a:solidFill>
                <a:srgbClr val="FFC00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73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79" y="599851"/>
            <a:ext cx="3954643" cy="589146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43" y="1368327"/>
            <a:ext cx="5499560" cy="4354507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23728" y="2776139"/>
            <a:ext cx="37000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지속적인 성장</a:t>
            </a:r>
            <a:r>
              <a:rPr lang="en-US" altLang="ko-KR" sz="4400" dirty="0" smtClean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…?</a:t>
            </a:r>
            <a:endParaRPr lang="ko-KR" altLang="en-US" sz="4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29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2547" y="573950"/>
            <a:ext cx="2475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공식 플랫폼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0555"/>
          <a:stretch/>
        </p:blipFill>
        <p:spPr>
          <a:xfrm>
            <a:off x="2526836" y="1869711"/>
            <a:ext cx="7666773" cy="45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58444" y="2775728"/>
            <a:ext cx="5298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그래서</a:t>
            </a:r>
            <a:r>
              <a:rPr lang="en-US" altLang="ko-KR" sz="4400" b="1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우리 </a:t>
            </a:r>
            <a:r>
              <a:rPr lang="ko-KR" altLang="en-US" sz="4400" b="1" dirty="0" err="1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서비스는요</a:t>
            </a:r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!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1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40598" y="543634"/>
            <a:ext cx="3949540" cy="6745174"/>
            <a:chOff x="7440119" y="675003"/>
            <a:chExt cx="3949540" cy="6745174"/>
          </a:xfrm>
          <a:effectLst>
            <a:outerShdw blurRad="6350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119" y="675003"/>
              <a:ext cx="3949540" cy="6745174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8170417" y="1403552"/>
              <a:ext cx="2488942" cy="5288076"/>
            </a:xfrm>
            <a:prstGeom prst="roundRect">
              <a:avLst>
                <a:gd name="adj" fmla="val 7423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36523" y="3862707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GIVU &amp; TAKE</a:t>
            </a:r>
            <a:endParaRPr lang="ko-KR" altLang="en-US" sz="3600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1" b="89813" l="5450" r="94787">
                        <a14:foregroundMark x1="5687" y1="41996" x2="6872" y2="60291"/>
                        <a14:foregroundMark x1="92180" y1="39293" x2="94787" y2="50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3" y="1277737"/>
            <a:ext cx="1029171" cy="11730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5608" y="2679698"/>
            <a:ext cx="4187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고향 사랑 기부를 실천하는</a:t>
            </a:r>
            <a:endParaRPr lang="en-US" altLang="ko-KR" sz="28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쉬운 방법</a:t>
            </a:r>
            <a:endParaRPr lang="ko-KR" altLang="en-US" sz="2800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958815" y="-509491"/>
            <a:ext cx="4139590" cy="7069750"/>
            <a:chOff x="8535888" y="353817"/>
            <a:chExt cx="3597938" cy="6144696"/>
          </a:xfrm>
          <a:effectLst>
            <a:outerShdw blurRad="6350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888" y="353817"/>
              <a:ext cx="3597938" cy="6144696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9201173" y="1017508"/>
              <a:ext cx="2267368" cy="4817314"/>
            </a:xfrm>
            <a:prstGeom prst="roundRect">
              <a:avLst>
                <a:gd name="adj" fmla="val 7423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74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4161</TotalTime>
  <Words>650</Words>
  <Application>Microsoft Office PowerPoint</Application>
  <PresentationFormat>와이드스크린</PresentationFormat>
  <Paragraphs>112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나눔스퀘어 네오 ExtraBold</vt:lpstr>
      <vt:lpstr>나눔스퀘어 네오 Heavy</vt:lpstr>
      <vt:lpstr>나눔스퀘어 네오 Regular</vt:lpstr>
      <vt:lpstr>나눔스퀘어_ac</vt:lpstr>
      <vt:lpstr>맑은 고딕</vt:lpstr>
      <vt:lpstr>이서윤체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662</cp:revision>
  <dcterms:created xsi:type="dcterms:W3CDTF">2024-10-02T01:43:59Z</dcterms:created>
  <dcterms:modified xsi:type="dcterms:W3CDTF">2024-10-10T19:48:51Z</dcterms:modified>
</cp:coreProperties>
</file>